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44"/>
  </p:notesMasterIdLst>
  <p:handoutMasterIdLst>
    <p:handoutMasterId r:id="rId45"/>
  </p:handoutMasterIdLst>
  <p:sldIdLst>
    <p:sldId id="256" r:id="rId2"/>
    <p:sldId id="257" r:id="rId3"/>
    <p:sldId id="258" r:id="rId4"/>
    <p:sldId id="328" r:id="rId5"/>
    <p:sldId id="259" r:id="rId6"/>
    <p:sldId id="266" r:id="rId7"/>
    <p:sldId id="291" r:id="rId8"/>
    <p:sldId id="331" r:id="rId9"/>
    <p:sldId id="345" r:id="rId10"/>
    <p:sldId id="270" r:id="rId11"/>
    <p:sldId id="271" r:id="rId12"/>
    <p:sldId id="272" r:id="rId13"/>
    <p:sldId id="330" r:id="rId14"/>
    <p:sldId id="343" r:id="rId15"/>
    <p:sldId id="273" r:id="rId16"/>
    <p:sldId id="274" r:id="rId17"/>
    <p:sldId id="286" r:id="rId18"/>
    <p:sldId id="287" r:id="rId19"/>
    <p:sldId id="346" r:id="rId20"/>
    <p:sldId id="347" r:id="rId21"/>
    <p:sldId id="348" r:id="rId22"/>
    <p:sldId id="349" r:id="rId23"/>
    <p:sldId id="344" r:id="rId24"/>
    <p:sldId id="351" r:id="rId25"/>
    <p:sldId id="289" r:id="rId26"/>
    <p:sldId id="350" r:id="rId27"/>
    <p:sldId id="288" r:id="rId28"/>
    <p:sldId id="290" r:id="rId29"/>
    <p:sldId id="352" r:id="rId30"/>
    <p:sldId id="335" r:id="rId31"/>
    <p:sldId id="320" r:id="rId32"/>
    <p:sldId id="321" r:id="rId33"/>
    <p:sldId id="354" r:id="rId34"/>
    <p:sldId id="299" r:id="rId35"/>
    <p:sldId id="319" r:id="rId36"/>
    <p:sldId id="337" r:id="rId37"/>
    <p:sldId id="339" r:id="rId38"/>
    <p:sldId id="338" r:id="rId39"/>
    <p:sldId id="340" r:id="rId40"/>
    <p:sldId id="355" r:id="rId41"/>
    <p:sldId id="353" r:id="rId42"/>
    <p:sldId id="342"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0" d="100"/>
          <a:sy n="50" d="100"/>
        </p:scale>
        <p:origin x="84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hyperlink" Target="https://youtu.be/5xM-fMSxXTQ" TargetMode="Externa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diagrams/_rels/data1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ata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ata1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hyperlink" Target="https://icpa4kids.com/donate/" TargetMode="Externa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ata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youtu.be/5xM-fMSxXTQ" TargetMode="External"/><Relationship Id="rId7"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11" Type="http://schemas.openxmlformats.org/officeDocument/2006/relationships/hyperlink" Target="https://icpa4kids.com/donate/" TargetMode="External"/><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dgm:fillClrLst>
    <dgm:linClrLst meth="repeat">
      <a:schemeClr val="lt1">
        <a:alpha val="0"/>
      </a:schemeClr>
    </dgm:linClrLst>
    <dgm:effectClrLst/>
    <dgm:txLinClrLst/>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dgm:fillClrLst>
    <dgm:linClrLst meth="repeat">
      <a:schemeClr val="lt1">
        <a:alpha val="0"/>
      </a:schemeClr>
    </dgm:linClrLst>
    <dgm:effectClrLst/>
    <dgm:txLinClrLst/>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F58B24-D7CF-44B4-AA1F-F73A899CE4E1}"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E47565C-17D7-4F72-B4A0-28229B446EFB}">
      <dgm:prSet/>
      <dgm:spPr/>
      <dgm:t>
        <a:bodyPr/>
        <a:lstStyle/>
        <a:p>
          <a:pPr>
            <a:defRPr cap="all"/>
          </a:pPr>
          <a:r>
            <a:rPr lang="en-US" dirty="0" err="1">
              <a:hlinkClick xmlns:r="http://schemas.openxmlformats.org/officeDocument/2006/relationships" r:id="rId1"/>
            </a:rPr>
            <a:t>PostPartum</a:t>
          </a:r>
          <a:r>
            <a:rPr lang="en-US" dirty="0">
              <a:hlinkClick xmlns:r="http://schemas.openxmlformats.org/officeDocument/2006/relationships" r:id="rId1"/>
            </a:rPr>
            <a:t> Support </a:t>
          </a:r>
          <a:r>
            <a:rPr lang="en-US" dirty="0"/>
            <a:t>(PSI)</a:t>
          </a:r>
        </a:p>
      </dgm:t>
    </dgm:pt>
    <dgm:pt modelId="{EB1670B7-146F-4C06-A886-A173B18428B1}" type="parTrans" cxnId="{558224A9-92B2-4788-B349-44345B95A615}">
      <dgm:prSet/>
      <dgm:spPr/>
      <dgm:t>
        <a:bodyPr/>
        <a:lstStyle/>
        <a:p>
          <a:endParaRPr lang="en-US"/>
        </a:p>
      </dgm:t>
    </dgm:pt>
    <dgm:pt modelId="{1EB3C764-5E87-4078-BF4C-B42D91A2F0A5}" type="sibTrans" cxnId="{558224A9-92B2-4788-B349-44345B95A615}">
      <dgm:prSet/>
      <dgm:spPr/>
      <dgm:t>
        <a:bodyPr/>
        <a:lstStyle/>
        <a:p>
          <a:endParaRPr lang="en-US"/>
        </a:p>
      </dgm:t>
    </dgm:pt>
    <dgm:pt modelId="{6CA823CE-BD0A-4C1A-BD69-0427B8CF90BB}">
      <dgm:prSet/>
      <dgm:spPr/>
      <dgm:t>
        <a:bodyPr/>
        <a:lstStyle/>
        <a:p>
          <a:pPr>
            <a:defRPr cap="all"/>
          </a:pPr>
          <a:r>
            <a:rPr lang="en-US" dirty="0"/>
            <a:t>Allied Health professionals</a:t>
          </a:r>
        </a:p>
      </dgm:t>
    </dgm:pt>
    <dgm:pt modelId="{DD98A961-075D-437A-8B8B-1C69254F3783}" type="parTrans" cxnId="{4153EFE2-B201-41A9-9D03-1466722086D8}">
      <dgm:prSet/>
      <dgm:spPr/>
      <dgm:t>
        <a:bodyPr/>
        <a:lstStyle/>
        <a:p>
          <a:endParaRPr lang="en-US"/>
        </a:p>
      </dgm:t>
    </dgm:pt>
    <dgm:pt modelId="{23BB6080-3A5A-4297-AA8E-64301465BA89}" type="sibTrans" cxnId="{4153EFE2-B201-41A9-9D03-1466722086D8}">
      <dgm:prSet/>
      <dgm:spPr/>
      <dgm:t>
        <a:bodyPr/>
        <a:lstStyle/>
        <a:p>
          <a:endParaRPr lang="en-US"/>
        </a:p>
      </dgm:t>
    </dgm:pt>
    <dgm:pt modelId="{4ED092E0-3DEA-4C4C-A8ED-B7642EFF1835}">
      <dgm:prSet/>
      <dgm:spPr/>
      <dgm:t>
        <a:bodyPr/>
        <a:lstStyle/>
        <a:p>
          <a:pPr>
            <a:defRPr cap="all"/>
          </a:pPr>
          <a:r>
            <a:rPr lang="en-US" dirty="0"/>
            <a:t>Letter To Provider</a:t>
          </a:r>
        </a:p>
      </dgm:t>
    </dgm:pt>
    <dgm:pt modelId="{E71ABC05-1302-4512-A58C-CE9721567B49}" type="parTrans" cxnId="{6FA220DA-EB3B-4E89-ABCF-53FA9404979A}">
      <dgm:prSet/>
      <dgm:spPr/>
      <dgm:t>
        <a:bodyPr/>
        <a:lstStyle/>
        <a:p>
          <a:endParaRPr lang="en-US"/>
        </a:p>
      </dgm:t>
    </dgm:pt>
    <dgm:pt modelId="{FD44FC2F-8A21-45D0-9662-2E431D189948}" type="sibTrans" cxnId="{6FA220DA-EB3B-4E89-ABCF-53FA9404979A}">
      <dgm:prSet/>
      <dgm:spPr/>
      <dgm:t>
        <a:bodyPr/>
        <a:lstStyle/>
        <a:p>
          <a:endParaRPr lang="en-US"/>
        </a:p>
      </dgm:t>
    </dgm:pt>
    <dgm:pt modelId="{0D0002E4-8B0A-4F1B-9D49-7FAB561737FF}">
      <dgm:prSet/>
      <dgm:spPr/>
      <dgm:t>
        <a:bodyPr/>
        <a:lstStyle/>
        <a:p>
          <a:pPr>
            <a:defRPr cap="all"/>
          </a:pPr>
          <a:r>
            <a:rPr lang="en-US" dirty="0">
              <a:solidFill>
                <a:schemeClr val="tx1"/>
              </a:solidFill>
            </a:rPr>
            <a:t>Fill in the blanks</a:t>
          </a:r>
        </a:p>
      </dgm:t>
    </dgm:pt>
    <dgm:pt modelId="{E5698BEC-03E6-4BE1-BD12-EB010A675B5B}" type="parTrans" cxnId="{5F0658CA-C5EA-4B3D-ADF9-B7B999044A24}">
      <dgm:prSet/>
      <dgm:spPr/>
      <dgm:t>
        <a:bodyPr/>
        <a:lstStyle/>
        <a:p>
          <a:endParaRPr lang="en-US"/>
        </a:p>
      </dgm:t>
    </dgm:pt>
    <dgm:pt modelId="{3A584E3D-5121-4293-B5E0-53776DB18F43}" type="sibTrans" cxnId="{5F0658CA-C5EA-4B3D-ADF9-B7B999044A24}">
      <dgm:prSet/>
      <dgm:spPr/>
      <dgm:t>
        <a:bodyPr/>
        <a:lstStyle/>
        <a:p>
          <a:endParaRPr lang="en-US"/>
        </a:p>
      </dgm:t>
    </dgm:pt>
    <dgm:pt modelId="{B34D16FA-608A-4B50-A739-38001382BCF9}" type="pres">
      <dgm:prSet presAssocID="{9EF58B24-D7CF-44B4-AA1F-F73A899CE4E1}" presName="root" presStyleCnt="0">
        <dgm:presLayoutVars>
          <dgm:dir/>
          <dgm:resizeHandles val="exact"/>
        </dgm:presLayoutVars>
      </dgm:prSet>
      <dgm:spPr/>
    </dgm:pt>
    <dgm:pt modelId="{EA702E7B-7541-45D0-9CD2-9D24D5CD106E}" type="pres">
      <dgm:prSet presAssocID="{0E47565C-17D7-4F72-B4A0-28229B446EFB}" presName="compNode" presStyleCnt="0"/>
      <dgm:spPr/>
    </dgm:pt>
    <dgm:pt modelId="{B2478C9C-4D79-4F79-9B95-4A6D0ECC8AF4}" type="pres">
      <dgm:prSet presAssocID="{0E47565C-17D7-4F72-B4A0-28229B446EFB}" presName="iconBgRect" presStyleLbl="bgShp" presStyleIdx="0" presStyleCnt="4"/>
      <dgm:spPr>
        <a:prstGeom prst="round2DiagRect">
          <a:avLst>
            <a:gd name="adj1" fmla="val 29727"/>
            <a:gd name="adj2" fmla="val 0"/>
          </a:avLst>
        </a:prstGeom>
      </dgm:spPr>
    </dgm:pt>
    <dgm:pt modelId="{A1E4FC62-C961-427E-A4FE-128BE0E18177}" type="pres">
      <dgm:prSet presAssocID="{0E47565C-17D7-4F72-B4A0-28229B446EFB}"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Medical with solid fill"/>
        </a:ext>
      </dgm:extLst>
    </dgm:pt>
    <dgm:pt modelId="{73E1EC3E-64C7-421D-A204-A105389DCEDE}" type="pres">
      <dgm:prSet presAssocID="{0E47565C-17D7-4F72-B4A0-28229B446EFB}" presName="spaceRect" presStyleCnt="0"/>
      <dgm:spPr/>
    </dgm:pt>
    <dgm:pt modelId="{9F7DA35F-78C5-4C9E-9DEE-4919CE4D1972}" type="pres">
      <dgm:prSet presAssocID="{0E47565C-17D7-4F72-B4A0-28229B446EFB}" presName="textRect" presStyleLbl="revTx" presStyleIdx="0" presStyleCnt="4">
        <dgm:presLayoutVars>
          <dgm:chMax val="1"/>
          <dgm:chPref val="1"/>
        </dgm:presLayoutVars>
      </dgm:prSet>
      <dgm:spPr/>
    </dgm:pt>
    <dgm:pt modelId="{99A54994-19C1-4F48-B471-4A3414838ECD}" type="pres">
      <dgm:prSet presAssocID="{1EB3C764-5E87-4078-BF4C-B42D91A2F0A5}" presName="sibTrans" presStyleCnt="0"/>
      <dgm:spPr/>
    </dgm:pt>
    <dgm:pt modelId="{A7573763-E26A-4462-8013-508C381DCFE7}" type="pres">
      <dgm:prSet presAssocID="{6CA823CE-BD0A-4C1A-BD69-0427B8CF90BB}" presName="compNode" presStyleCnt="0"/>
      <dgm:spPr/>
    </dgm:pt>
    <dgm:pt modelId="{3DD9761C-710E-4E37-B035-77FFAC9312A8}" type="pres">
      <dgm:prSet presAssocID="{6CA823CE-BD0A-4C1A-BD69-0427B8CF90BB}" presName="iconBgRect" presStyleLbl="bgShp" presStyleIdx="1" presStyleCnt="4"/>
      <dgm:spPr>
        <a:prstGeom prst="round2DiagRect">
          <a:avLst>
            <a:gd name="adj1" fmla="val 29727"/>
            <a:gd name="adj2" fmla="val 0"/>
          </a:avLst>
        </a:prstGeom>
      </dgm:spPr>
    </dgm:pt>
    <dgm:pt modelId="{F2A5F488-8EF2-4326-B400-5AC299E5B2D3}" type="pres">
      <dgm:prSet presAssocID="{6CA823CE-BD0A-4C1A-BD69-0427B8CF90BB}" presName="iconRect" presStyleLbl="node1" presStyleIdx="1" presStyleCnt="4" custLinFactNeighborX="3489" custLinFactNeighborY="-2505"/>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Stethoscope with solid fill"/>
        </a:ext>
      </dgm:extLst>
    </dgm:pt>
    <dgm:pt modelId="{0E7A3F79-1499-4D53-A28E-30198223A3C2}" type="pres">
      <dgm:prSet presAssocID="{6CA823CE-BD0A-4C1A-BD69-0427B8CF90BB}" presName="spaceRect" presStyleCnt="0"/>
      <dgm:spPr/>
    </dgm:pt>
    <dgm:pt modelId="{1EE4340D-1712-4BE6-82DB-8F09E34E844E}" type="pres">
      <dgm:prSet presAssocID="{6CA823CE-BD0A-4C1A-BD69-0427B8CF90BB}" presName="textRect" presStyleLbl="revTx" presStyleIdx="1" presStyleCnt="4">
        <dgm:presLayoutVars>
          <dgm:chMax val="1"/>
          <dgm:chPref val="1"/>
        </dgm:presLayoutVars>
      </dgm:prSet>
      <dgm:spPr/>
    </dgm:pt>
    <dgm:pt modelId="{C1B47864-B03C-4232-B496-CED4E9AA9451}" type="pres">
      <dgm:prSet presAssocID="{23BB6080-3A5A-4297-AA8E-64301465BA89}" presName="sibTrans" presStyleCnt="0"/>
      <dgm:spPr/>
    </dgm:pt>
    <dgm:pt modelId="{8369A60C-27D0-4B27-B50E-140C9436714A}" type="pres">
      <dgm:prSet presAssocID="{4ED092E0-3DEA-4C4C-A8ED-B7642EFF1835}" presName="compNode" presStyleCnt="0"/>
      <dgm:spPr/>
    </dgm:pt>
    <dgm:pt modelId="{B756752B-7977-4E5F-8F71-4CB95B7D0ED6}" type="pres">
      <dgm:prSet presAssocID="{4ED092E0-3DEA-4C4C-A8ED-B7642EFF1835}" presName="iconBgRect" presStyleLbl="bgShp" presStyleIdx="2" presStyleCnt="4"/>
      <dgm:spPr>
        <a:prstGeom prst="round2DiagRect">
          <a:avLst>
            <a:gd name="adj1" fmla="val 29727"/>
            <a:gd name="adj2" fmla="val 0"/>
          </a:avLst>
        </a:prstGeom>
      </dgm:spPr>
    </dgm:pt>
    <dgm:pt modelId="{7B97F9A8-B02B-4B36-A3D9-9EC5C2079FEB}" type="pres">
      <dgm:prSet presAssocID="{4ED092E0-3DEA-4C4C-A8ED-B7642EFF1835}"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Mailbox with solid fill"/>
        </a:ext>
      </dgm:extLst>
    </dgm:pt>
    <dgm:pt modelId="{A7F2FBAE-0939-4656-A827-3C9E116F24FE}" type="pres">
      <dgm:prSet presAssocID="{4ED092E0-3DEA-4C4C-A8ED-B7642EFF1835}" presName="spaceRect" presStyleCnt="0"/>
      <dgm:spPr/>
    </dgm:pt>
    <dgm:pt modelId="{C50CCB70-9B94-4BD9-BE2F-931F387A1B9D}" type="pres">
      <dgm:prSet presAssocID="{4ED092E0-3DEA-4C4C-A8ED-B7642EFF1835}" presName="textRect" presStyleLbl="revTx" presStyleIdx="2" presStyleCnt="4">
        <dgm:presLayoutVars>
          <dgm:chMax val="1"/>
          <dgm:chPref val="1"/>
        </dgm:presLayoutVars>
      </dgm:prSet>
      <dgm:spPr/>
    </dgm:pt>
    <dgm:pt modelId="{8A9C7182-29B0-4037-89E0-C0BA32AF6FDD}" type="pres">
      <dgm:prSet presAssocID="{FD44FC2F-8A21-45D0-9662-2E431D189948}" presName="sibTrans" presStyleCnt="0"/>
      <dgm:spPr/>
    </dgm:pt>
    <dgm:pt modelId="{6F6EC7D2-BCA3-40F3-A3DB-C6281FCE3FF9}" type="pres">
      <dgm:prSet presAssocID="{0D0002E4-8B0A-4F1B-9D49-7FAB561737FF}" presName="compNode" presStyleCnt="0"/>
      <dgm:spPr/>
    </dgm:pt>
    <dgm:pt modelId="{C2FE80FA-FF50-43AC-B8B3-2AA9051064D5}" type="pres">
      <dgm:prSet presAssocID="{0D0002E4-8B0A-4F1B-9D49-7FAB561737FF}" presName="iconBgRect" presStyleLbl="bgShp" presStyleIdx="3" presStyleCnt="4"/>
      <dgm:spPr>
        <a:prstGeom prst="round2DiagRect">
          <a:avLst>
            <a:gd name="adj1" fmla="val 29727"/>
            <a:gd name="adj2" fmla="val 0"/>
          </a:avLst>
        </a:prstGeom>
      </dgm:spPr>
    </dgm:pt>
    <dgm:pt modelId="{EB761726-7A9D-4C73-B0EF-D3877F5DFED8}" type="pres">
      <dgm:prSet presAssocID="{0D0002E4-8B0A-4F1B-9D49-7FAB561737FF}" presName="iconRect" presStyleLbl="node1" presStyleIdx="3" presStyleCnt="4"/>
      <dgm:spPr>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a:noFill/>
        </a:ln>
      </dgm:spPr>
      <dgm:extLst>
        <a:ext uri="{E40237B7-FDA0-4F09-8148-C483321AD2D9}">
          <dgm14:cNvPr xmlns:dgm14="http://schemas.microsoft.com/office/drawing/2010/diagram" id="0" name="" descr="Pencil with solid fill"/>
        </a:ext>
      </dgm:extLst>
    </dgm:pt>
    <dgm:pt modelId="{F66EA7AC-E9B7-4E6C-B4AE-71E089A95F46}" type="pres">
      <dgm:prSet presAssocID="{0D0002E4-8B0A-4F1B-9D49-7FAB561737FF}" presName="spaceRect" presStyleCnt="0"/>
      <dgm:spPr/>
    </dgm:pt>
    <dgm:pt modelId="{2DCA335C-9594-4950-B235-320B105CB196}" type="pres">
      <dgm:prSet presAssocID="{0D0002E4-8B0A-4F1B-9D49-7FAB561737FF}" presName="textRect" presStyleLbl="revTx" presStyleIdx="3" presStyleCnt="4">
        <dgm:presLayoutVars>
          <dgm:chMax val="1"/>
          <dgm:chPref val="1"/>
        </dgm:presLayoutVars>
      </dgm:prSet>
      <dgm:spPr/>
    </dgm:pt>
  </dgm:ptLst>
  <dgm:cxnLst>
    <dgm:cxn modelId="{A79EA805-1F72-489E-8C7B-B3493DC57EA4}" type="presOf" srcId="{6CA823CE-BD0A-4C1A-BD69-0427B8CF90BB}" destId="{1EE4340D-1712-4BE6-82DB-8F09E34E844E}" srcOrd="0" destOrd="0" presId="urn:microsoft.com/office/officeart/2018/5/layout/IconLeafLabelList"/>
    <dgm:cxn modelId="{B274CC37-F1C1-4F48-8BFD-152684AFE4A3}" type="presOf" srcId="{0D0002E4-8B0A-4F1B-9D49-7FAB561737FF}" destId="{2DCA335C-9594-4950-B235-320B105CB196}" srcOrd="0" destOrd="0" presId="urn:microsoft.com/office/officeart/2018/5/layout/IconLeafLabelList"/>
    <dgm:cxn modelId="{63E3D153-AD04-4422-87BA-90A7046C70E4}" type="presOf" srcId="{4ED092E0-3DEA-4C4C-A8ED-B7642EFF1835}" destId="{C50CCB70-9B94-4BD9-BE2F-931F387A1B9D}" srcOrd="0" destOrd="0" presId="urn:microsoft.com/office/officeart/2018/5/layout/IconLeafLabelList"/>
    <dgm:cxn modelId="{F5075E7C-4A0B-4D7D-8F0F-36DA9B7AF039}" type="presOf" srcId="{0E47565C-17D7-4F72-B4A0-28229B446EFB}" destId="{9F7DA35F-78C5-4C9E-9DEE-4919CE4D1972}" srcOrd="0" destOrd="0" presId="urn:microsoft.com/office/officeart/2018/5/layout/IconLeafLabelList"/>
    <dgm:cxn modelId="{558224A9-92B2-4788-B349-44345B95A615}" srcId="{9EF58B24-D7CF-44B4-AA1F-F73A899CE4E1}" destId="{0E47565C-17D7-4F72-B4A0-28229B446EFB}" srcOrd="0" destOrd="0" parTransId="{EB1670B7-146F-4C06-A886-A173B18428B1}" sibTransId="{1EB3C764-5E87-4078-BF4C-B42D91A2F0A5}"/>
    <dgm:cxn modelId="{F1701EC2-64A0-400C-B400-26D324EEB28F}" type="presOf" srcId="{9EF58B24-D7CF-44B4-AA1F-F73A899CE4E1}" destId="{B34D16FA-608A-4B50-A739-38001382BCF9}" srcOrd="0" destOrd="0" presId="urn:microsoft.com/office/officeart/2018/5/layout/IconLeafLabelList"/>
    <dgm:cxn modelId="{5F0658CA-C5EA-4B3D-ADF9-B7B999044A24}" srcId="{9EF58B24-D7CF-44B4-AA1F-F73A899CE4E1}" destId="{0D0002E4-8B0A-4F1B-9D49-7FAB561737FF}" srcOrd="3" destOrd="0" parTransId="{E5698BEC-03E6-4BE1-BD12-EB010A675B5B}" sibTransId="{3A584E3D-5121-4293-B5E0-53776DB18F43}"/>
    <dgm:cxn modelId="{6FA220DA-EB3B-4E89-ABCF-53FA9404979A}" srcId="{9EF58B24-D7CF-44B4-AA1F-F73A899CE4E1}" destId="{4ED092E0-3DEA-4C4C-A8ED-B7642EFF1835}" srcOrd="2" destOrd="0" parTransId="{E71ABC05-1302-4512-A58C-CE9721567B49}" sibTransId="{FD44FC2F-8A21-45D0-9662-2E431D189948}"/>
    <dgm:cxn modelId="{4153EFE2-B201-41A9-9D03-1466722086D8}" srcId="{9EF58B24-D7CF-44B4-AA1F-F73A899CE4E1}" destId="{6CA823CE-BD0A-4C1A-BD69-0427B8CF90BB}" srcOrd="1" destOrd="0" parTransId="{DD98A961-075D-437A-8B8B-1C69254F3783}" sibTransId="{23BB6080-3A5A-4297-AA8E-64301465BA89}"/>
    <dgm:cxn modelId="{4BD9557E-1B9A-4D56-A93B-A4D654F19968}" type="presParOf" srcId="{B34D16FA-608A-4B50-A739-38001382BCF9}" destId="{EA702E7B-7541-45D0-9CD2-9D24D5CD106E}" srcOrd="0" destOrd="0" presId="urn:microsoft.com/office/officeart/2018/5/layout/IconLeafLabelList"/>
    <dgm:cxn modelId="{507EF535-6D34-44D4-87B2-DF99961CFD33}" type="presParOf" srcId="{EA702E7B-7541-45D0-9CD2-9D24D5CD106E}" destId="{B2478C9C-4D79-4F79-9B95-4A6D0ECC8AF4}" srcOrd="0" destOrd="0" presId="urn:microsoft.com/office/officeart/2018/5/layout/IconLeafLabelList"/>
    <dgm:cxn modelId="{779AF672-438E-44A5-8392-9B6932FD35A0}" type="presParOf" srcId="{EA702E7B-7541-45D0-9CD2-9D24D5CD106E}" destId="{A1E4FC62-C961-427E-A4FE-128BE0E18177}" srcOrd="1" destOrd="0" presId="urn:microsoft.com/office/officeart/2018/5/layout/IconLeafLabelList"/>
    <dgm:cxn modelId="{C37362D6-E808-43F9-BC38-D4E0FB58FD47}" type="presParOf" srcId="{EA702E7B-7541-45D0-9CD2-9D24D5CD106E}" destId="{73E1EC3E-64C7-421D-A204-A105389DCEDE}" srcOrd="2" destOrd="0" presId="urn:microsoft.com/office/officeart/2018/5/layout/IconLeafLabelList"/>
    <dgm:cxn modelId="{E004D4C0-E4FC-4721-A832-187473D61B27}" type="presParOf" srcId="{EA702E7B-7541-45D0-9CD2-9D24D5CD106E}" destId="{9F7DA35F-78C5-4C9E-9DEE-4919CE4D1972}" srcOrd="3" destOrd="0" presId="urn:microsoft.com/office/officeart/2018/5/layout/IconLeafLabelList"/>
    <dgm:cxn modelId="{CECD3D71-7C0C-45AC-BB73-8C2866C2442A}" type="presParOf" srcId="{B34D16FA-608A-4B50-A739-38001382BCF9}" destId="{99A54994-19C1-4F48-B471-4A3414838ECD}" srcOrd="1" destOrd="0" presId="urn:microsoft.com/office/officeart/2018/5/layout/IconLeafLabelList"/>
    <dgm:cxn modelId="{3DD8AD23-6E20-4D76-BE91-2D3E0BE153FA}" type="presParOf" srcId="{B34D16FA-608A-4B50-A739-38001382BCF9}" destId="{A7573763-E26A-4462-8013-508C381DCFE7}" srcOrd="2" destOrd="0" presId="urn:microsoft.com/office/officeart/2018/5/layout/IconLeafLabelList"/>
    <dgm:cxn modelId="{2A46F8BD-1344-41B0-8896-D5A843C48EDC}" type="presParOf" srcId="{A7573763-E26A-4462-8013-508C381DCFE7}" destId="{3DD9761C-710E-4E37-B035-77FFAC9312A8}" srcOrd="0" destOrd="0" presId="urn:microsoft.com/office/officeart/2018/5/layout/IconLeafLabelList"/>
    <dgm:cxn modelId="{8357B780-E40C-4D60-93B3-7F43029BE215}" type="presParOf" srcId="{A7573763-E26A-4462-8013-508C381DCFE7}" destId="{F2A5F488-8EF2-4326-B400-5AC299E5B2D3}" srcOrd="1" destOrd="0" presId="urn:microsoft.com/office/officeart/2018/5/layout/IconLeafLabelList"/>
    <dgm:cxn modelId="{325C3C82-A0ED-4C91-AF16-2A5ED1297002}" type="presParOf" srcId="{A7573763-E26A-4462-8013-508C381DCFE7}" destId="{0E7A3F79-1499-4D53-A28E-30198223A3C2}" srcOrd="2" destOrd="0" presId="urn:microsoft.com/office/officeart/2018/5/layout/IconLeafLabelList"/>
    <dgm:cxn modelId="{FB652D12-9548-42B6-9A49-0E098D296BB7}" type="presParOf" srcId="{A7573763-E26A-4462-8013-508C381DCFE7}" destId="{1EE4340D-1712-4BE6-82DB-8F09E34E844E}" srcOrd="3" destOrd="0" presId="urn:microsoft.com/office/officeart/2018/5/layout/IconLeafLabelList"/>
    <dgm:cxn modelId="{6E889778-A821-41CC-922E-B6D7203DCCC9}" type="presParOf" srcId="{B34D16FA-608A-4B50-A739-38001382BCF9}" destId="{C1B47864-B03C-4232-B496-CED4E9AA9451}" srcOrd="3" destOrd="0" presId="urn:microsoft.com/office/officeart/2018/5/layout/IconLeafLabelList"/>
    <dgm:cxn modelId="{B9429D01-42CF-4CE8-9F02-D8A64F53FC39}" type="presParOf" srcId="{B34D16FA-608A-4B50-A739-38001382BCF9}" destId="{8369A60C-27D0-4B27-B50E-140C9436714A}" srcOrd="4" destOrd="0" presId="urn:microsoft.com/office/officeart/2018/5/layout/IconLeafLabelList"/>
    <dgm:cxn modelId="{29CBC8A2-D0A8-400C-B63D-E20D4BF6E21D}" type="presParOf" srcId="{8369A60C-27D0-4B27-B50E-140C9436714A}" destId="{B756752B-7977-4E5F-8F71-4CB95B7D0ED6}" srcOrd="0" destOrd="0" presId="urn:microsoft.com/office/officeart/2018/5/layout/IconLeafLabelList"/>
    <dgm:cxn modelId="{C8AEFAE4-2C6C-4FB0-8BEE-320FAFFFBCA4}" type="presParOf" srcId="{8369A60C-27D0-4B27-B50E-140C9436714A}" destId="{7B97F9A8-B02B-4B36-A3D9-9EC5C2079FEB}" srcOrd="1" destOrd="0" presId="urn:microsoft.com/office/officeart/2018/5/layout/IconLeafLabelList"/>
    <dgm:cxn modelId="{B9B01B59-0828-4274-84D0-1DD14F3AA73D}" type="presParOf" srcId="{8369A60C-27D0-4B27-B50E-140C9436714A}" destId="{A7F2FBAE-0939-4656-A827-3C9E116F24FE}" srcOrd="2" destOrd="0" presId="urn:microsoft.com/office/officeart/2018/5/layout/IconLeafLabelList"/>
    <dgm:cxn modelId="{E4B900CA-0BC4-4051-8971-E3A419ECDF82}" type="presParOf" srcId="{8369A60C-27D0-4B27-B50E-140C9436714A}" destId="{C50CCB70-9B94-4BD9-BE2F-931F387A1B9D}" srcOrd="3" destOrd="0" presId="urn:microsoft.com/office/officeart/2018/5/layout/IconLeafLabelList"/>
    <dgm:cxn modelId="{BAB2B4FA-5544-4F44-A2F0-B231F5465EB1}" type="presParOf" srcId="{B34D16FA-608A-4B50-A739-38001382BCF9}" destId="{8A9C7182-29B0-4037-89E0-C0BA32AF6FDD}" srcOrd="5" destOrd="0" presId="urn:microsoft.com/office/officeart/2018/5/layout/IconLeafLabelList"/>
    <dgm:cxn modelId="{44009BE2-D5B2-4E2D-85FB-E3A1173D3CC8}" type="presParOf" srcId="{B34D16FA-608A-4B50-A739-38001382BCF9}" destId="{6F6EC7D2-BCA3-40F3-A3DB-C6281FCE3FF9}" srcOrd="6" destOrd="0" presId="urn:microsoft.com/office/officeart/2018/5/layout/IconLeafLabelList"/>
    <dgm:cxn modelId="{09B6C90E-F3AF-4DEE-BCC9-1A231BD14817}" type="presParOf" srcId="{6F6EC7D2-BCA3-40F3-A3DB-C6281FCE3FF9}" destId="{C2FE80FA-FF50-43AC-B8B3-2AA9051064D5}" srcOrd="0" destOrd="0" presId="urn:microsoft.com/office/officeart/2018/5/layout/IconLeafLabelList"/>
    <dgm:cxn modelId="{3A1A8F12-BB80-4E9A-8D56-6EC753280581}" type="presParOf" srcId="{6F6EC7D2-BCA3-40F3-A3DB-C6281FCE3FF9}" destId="{EB761726-7A9D-4C73-B0EF-D3877F5DFED8}" srcOrd="1" destOrd="0" presId="urn:microsoft.com/office/officeart/2018/5/layout/IconLeafLabelList"/>
    <dgm:cxn modelId="{6683ED2B-2DEB-44D8-9EDA-D07BBA96DB2F}" type="presParOf" srcId="{6F6EC7D2-BCA3-40F3-A3DB-C6281FCE3FF9}" destId="{F66EA7AC-E9B7-4E6C-B4AE-71E089A95F46}" srcOrd="2" destOrd="0" presId="urn:microsoft.com/office/officeart/2018/5/layout/IconLeafLabelList"/>
    <dgm:cxn modelId="{F0E9BB50-63CC-4015-A5D6-0E6074A8E89A}" type="presParOf" srcId="{6F6EC7D2-BCA3-40F3-A3DB-C6281FCE3FF9}" destId="{2DCA335C-9594-4950-B235-320B105CB196}"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0315ECF-D371-480A-A1A0-BD5AAE79391E}"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00BC9FF3-B42B-4227-B7AC-68508DC54E22}">
      <dgm:prSet phldrT="[Text]"/>
      <dgm:spPr/>
      <dgm:t>
        <a:bodyPr/>
        <a:lstStyle/>
        <a:p>
          <a:r>
            <a:rPr lang="en-US" dirty="0"/>
            <a:t>Low Cerebellar Tone</a:t>
          </a:r>
        </a:p>
      </dgm:t>
    </dgm:pt>
    <dgm:pt modelId="{613C537F-BAE0-4623-A486-E44B9E530F48}" type="parTrans" cxnId="{47468680-39DA-4E58-AFE0-73EB6887EB5C}">
      <dgm:prSet/>
      <dgm:spPr/>
      <dgm:t>
        <a:bodyPr/>
        <a:lstStyle/>
        <a:p>
          <a:endParaRPr lang="en-US"/>
        </a:p>
      </dgm:t>
    </dgm:pt>
    <dgm:pt modelId="{1ED90070-B3B5-438A-B4E5-7E6D8AAF3C6D}" type="sibTrans" cxnId="{47468680-39DA-4E58-AFE0-73EB6887EB5C}">
      <dgm:prSet/>
      <dgm:spPr/>
      <dgm:t>
        <a:bodyPr/>
        <a:lstStyle/>
        <a:p>
          <a:endParaRPr lang="en-US"/>
        </a:p>
      </dgm:t>
    </dgm:pt>
    <dgm:pt modelId="{6A3C5861-6943-4D0B-AD5E-D440ECB8DA9B}">
      <dgm:prSet phldrT="[Text]"/>
      <dgm:spPr/>
      <dgm:t>
        <a:bodyPr/>
        <a:lstStyle/>
        <a:p>
          <a:r>
            <a:rPr lang="en-US" dirty="0" err="1"/>
            <a:t>HYPERtonic</a:t>
          </a:r>
          <a:r>
            <a:rPr lang="en-US" dirty="0"/>
            <a:t> Field of Gaze</a:t>
          </a:r>
        </a:p>
      </dgm:t>
    </dgm:pt>
    <dgm:pt modelId="{06540137-C72F-4727-8D6F-C52158341A0C}" type="parTrans" cxnId="{D39BBA4C-A034-47BA-9405-BC6A048BC383}">
      <dgm:prSet/>
      <dgm:spPr/>
      <dgm:t>
        <a:bodyPr/>
        <a:lstStyle/>
        <a:p>
          <a:endParaRPr lang="en-US"/>
        </a:p>
      </dgm:t>
    </dgm:pt>
    <dgm:pt modelId="{F9DD7372-CA06-40FC-9BF0-645A4506FBB6}" type="sibTrans" cxnId="{D39BBA4C-A034-47BA-9405-BC6A048BC383}">
      <dgm:prSet/>
      <dgm:spPr/>
      <dgm:t>
        <a:bodyPr/>
        <a:lstStyle/>
        <a:p>
          <a:endParaRPr lang="en-US"/>
        </a:p>
      </dgm:t>
    </dgm:pt>
    <dgm:pt modelId="{0D8557B3-A059-4E5F-88ED-25B5DFA30EF4}">
      <dgm:prSet phldrT="[Text]"/>
      <dgm:spPr/>
      <dgm:t>
        <a:bodyPr/>
        <a:lstStyle/>
        <a:p>
          <a:r>
            <a:rPr lang="en-US" dirty="0" err="1"/>
            <a:t>HYPOtonic</a:t>
          </a:r>
          <a:r>
            <a:rPr lang="en-US" dirty="0"/>
            <a:t> Fields of Gaze</a:t>
          </a:r>
        </a:p>
      </dgm:t>
    </dgm:pt>
    <dgm:pt modelId="{7B7D3DCF-0580-4321-A23A-120E0048D354}" type="parTrans" cxnId="{EF3118BF-CB57-4334-B641-BB1460D6CE5C}">
      <dgm:prSet/>
      <dgm:spPr/>
      <dgm:t>
        <a:bodyPr/>
        <a:lstStyle/>
        <a:p>
          <a:endParaRPr lang="en-US"/>
        </a:p>
      </dgm:t>
    </dgm:pt>
    <dgm:pt modelId="{E4D91890-53F9-40B1-8641-22BDA8C07E00}" type="sibTrans" cxnId="{EF3118BF-CB57-4334-B641-BB1460D6CE5C}">
      <dgm:prSet/>
      <dgm:spPr/>
      <dgm:t>
        <a:bodyPr/>
        <a:lstStyle/>
        <a:p>
          <a:endParaRPr lang="en-US"/>
        </a:p>
      </dgm:t>
    </dgm:pt>
    <dgm:pt modelId="{0B69F2A5-E1B2-4E74-ABBF-7F274912CD66}">
      <dgm:prSet phldrT="[Text]"/>
      <dgm:spPr/>
      <dgm:t>
        <a:bodyPr/>
        <a:lstStyle/>
        <a:p>
          <a:r>
            <a:rPr lang="en-US" dirty="0"/>
            <a:t>Bad Diagonal Pursuits</a:t>
          </a:r>
        </a:p>
      </dgm:t>
    </dgm:pt>
    <dgm:pt modelId="{F3659CD1-A04F-46DB-99D1-106A2749B477}" type="parTrans" cxnId="{C8E244C9-1025-47EE-A0F3-3A7089189C1B}">
      <dgm:prSet/>
      <dgm:spPr/>
      <dgm:t>
        <a:bodyPr/>
        <a:lstStyle/>
        <a:p>
          <a:endParaRPr lang="en-US"/>
        </a:p>
      </dgm:t>
    </dgm:pt>
    <dgm:pt modelId="{653648D8-D6A7-4B98-A82F-ADCF2EC79DDA}" type="sibTrans" cxnId="{C8E244C9-1025-47EE-A0F3-3A7089189C1B}">
      <dgm:prSet/>
      <dgm:spPr/>
      <dgm:t>
        <a:bodyPr/>
        <a:lstStyle/>
        <a:p>
          <a:endParaRPr lang="en-US"/>
        </a:p>
      </dgm:t>
    </dgm:pt>
    <dgm:pt modelId="{0EBF8F77-0C80-482B-AB8B-C5FFB1FC8B8A}">
      <dgm:prSet phldrT="[Text]"/>
      <dgm:spPr/>
      <dgm:t>
        <a:bodyPr/>
        <a:lstStyle/>
        <a:p>
          <a:r>
            <a:rPr lang="en-US" dirty="0"/>
            <a:t>Dysmetria </a:t>
          </a:r>
        </a:p>
      </dgm:t>
    </dgm:pt>
    <dgm:pt modelId="{D529E91D-81C4-4C14-B636-E583375A3DFF}" type="parTrans" cxnId="{DAE9FDA8-E5D3-4676-824D-9FB84771CD20}">
      <dgm:prSet/>
      <dgm:spPr/>
      <dgm:t>
        <a:bodyPr/>
        <a:lstStyle/>
        <a:p>
          <a:endParaRPr lang="en-US"/>
        </a:p>
      </dgm:t>
    </dgm:pt>
    <dgm:pt modelId="{5DDC5D19-4B3C-4515-9242-F79D42D8342E}" type="sibTrans" cxnId="{DAE9FDA8-E5D3-4676-824D-9FB84771CD20}">
      <dgm:prSet/>
      <dgm:spPr/>
      <dgm:t>
        <a:bodyPr/>
        <a:lstStyle/>
        <a:p>
          <a:endParaRPr lang="en-US"/>
        </a:p>
      </dgm:t>
    </dgm:pt>
    <dgm:pt modelId="{57712B01-354D-4CA6-B010-81412176D014}">
      <dgm:prSet phldrT="[Text]"/>
      <dgm:spPr/>
      <dgm:t>
        <a:bodyPr/>
        <a:lstStyle/>
        <a:p>
          <a:r>
            <a:rPr lang="en-US" dirty="0"/>
            <a:t>Dyskinesia</a:t>
          </a:r>
        </a:p>
      </dgm:t>
    </dgm:pt>
    <dgm:pt modelId="{75DF8244-B548-4F4D-9D5C-CF7CC755295A}" type="parTrans" cxnId="{6880A563-7FF7-4AD0-A9B4-BDC36EFA8E5D}">
      <dgm:prSet/>
      <dgm:spPr/>
      <dgm:t>
        <a:bodyPr/>
        <a:lstStyle/>
        <a:p>
          <a:endParaRPr lang="en-US"/>
        </a:p>
      </dgm:t>
    </dgm:pt>
    <dgm:pt modelId="{9D2A9794-7C75-4453-8AC5-9044BA88F00D}" type="sibTrans" cxnId="{6880A563-7FF7-4AD0-A9B4-BDC36EFA8E5D}">
      <dgm:prSet/>
      <dgm:spPr/>
      <dgm:t>
        <a:bodyPr/>
        <a:lstStyle/>
        <a:p>
          <a:endParaRPr lang="en-US"/>
        </a:p>
      </dgm:t>
    </dgm:pt>
    <dgm:pt modelId="{628BFD86-01CB-4846-A978-5B4AE68BD714}">
      <dgm:prSet phldrT="[Text]"/>
      <dgm:spPr/>
      <dgm:t>
        <a:bodyPr/>
        <a:lstStyle/>
        <a:p>
          <a:r>
            <a:rPr lang="en-US" dirty="0"/>
            <a:t>Poor Balance</a:t>
          </a:r>
        </a:p>
      </dgm:t>
    </dgm:pt>
    <dgm:pt modelId="{CB305C59-ED1F-4FB4-B8D4-CDD28DD78501}" type="parTrans" cxnId="{F6DF4B84-3484-4F4E-A43F-1310332C1E26}">
      <dgm:prSet/>
      <dgm:spPr/>
      <dgm:t>
        <a:bodyPr/>
        <a:lstStyle/>
        <a:p>
          <a:endParaRPr lang="en-US"/>
        </a:p>
      </dgm:t>
    </dgm:pt>
    <dgm:pt modelId="{80818559-100A-45ED-ACBD-6453903CBC3A}" type="sibTrans" cxnId="{F6DF4B84-3484-4F4E-A43F-1310332C1E26}">
      <dgm:prSet/>
      <dgm:spPr/>
      <dgm:t>
        <a:bodyPr/>
        <a:lstStyle/>
        <a:p>
          <a:endParaRPr lang="en-US"/>
        </a:p>
      </dgm:t>
    </dgm:pt>
    <dgm:pt modelId="{1BAC83A4-624A-44CF-B610-138E0CCF2F5C}" type="pres">
      <dgm:prSet presAssocID="{30315ECF-D371-480A-A1A0-BD5AAE79391E}" presName="Name0" presStyleCnt="0">
        <dgm:presLayoutVars>
          <dgm:chMax val="1"/>
          <dgm:chPref val="1"/>
          <dgm:dir/>
          <dgm:animOne val="branch"/>
          <dgm:animLvl val="lvl"/>
        </dgm:presLayoutVars>
      </dgm:prSet>
      <dgm:spPr/>
    </dgm:pt>
    <dgm:pt modelId="{F4F0529D-92AD-4B52-845D-39FDD163DE16}" type="pres">
      <dgm:prSet presAssocID="{00BC9FF3-B42B-4227-B7AC-68508DC54E22}" presName="Parent" presStyleLbl="node0" presStyleIdx="0" presStyleCnt="1" custAng="0">
        <dgm:presLayoutVars>
          <dgm:chMax val="6"/>
          <dgm:chPref val="6"/>
        </dgm:presLayoutVars>
      </dgm:prSet>
      <dgm:spPr/>
    </dgm:pt>
    <dgm:pt modelId="{CD8BBB95-AC13-4907-BAB2-9FB2F6F20AEB}" type="pres">
      <dgm:prSet presAssocID="{6A3C5861-6943-4D0B-AD5E-D440ECB8DA9B}" presName="Accent1" presStyleCnt="0"/>
      <dgm:spPr/>
    </dgm:pt>
    <dgm:pt modelId="{5356C5D0-CAC5-4B68-9C2A-B729F91B7272}" type="pres">
      <dgm:prSet presAssocID="{6A3C5861-6943-4D0B-AD5E-D440ECB8DA9B}" presName="Accent" presStyleLbl="bgShp" presStyleIdx="0" presStyleCnt="6"/>
      <dgm:spPr/>
    </dgm:pt>
    <dgm:pt modelId="{A4AF24E3-3D5E-4E21-BAEC-E75DCE17F96A}" type="pres">
      <dgm:prSet presAssocID="{6A3C5861-6943-4D0B-AD5E-D440ECB8DA9B}" presName="Child1" presStyleLbl="node1" presStyleIdx="0" presStyleCnt="6">
        <dgm:presLayoutVars>
          <dgm:chMax val="0"/>
          <dgm:chPref val="0"/>
          <dgm:bulletEnabled val="1"/>
        </dgm:presLayoutVars>
      </dgm:prSet>
      <dgm:spPr/>
    </dgm:pt>
    <dgm:pt modelId="{BF9D0746-0006-4B92-851D-3249B6EDB306}" type="pres">
      <dgm:prSet presAssocID="{0D8557B3-A059-4E5F-88ED-25B5DFA30EF4}" presName="Accent2" presStyleCnt="0"/>
      <dgm:spPr/>
    </dgm:pt>
    <dgm:pt modelId="{9F05287E-2E67-4540-A12E-6BD55809E3C8}" type="pres">
      <dgm:prSet presAssocID="{0D8557B3-A059-4E5F-88ED-25B5DFA30EF4}" presName="Accent" presStyleLbl="bgShp" presStyleIdx="1" presStyleCnt="6"/>
      <dgm:spPr/>
    </dgm:pt>
    <dgm:pt modelId="{C8ECCA52-924C-4D6A-9B05-E0A9C1736F55}" type="pres">
      <dgm:prSet presAssocID="{0D8557B3-A059-4E5F-88ED-25B5DFA30EF4}" presName="Child2" presStyleLbl="node1" presStyleIdx="1" presStyleCnt="6">
        <dgm:presLayoutVars>
          <dgm:chMax val="0"/>
          <dgm:chPref val="0"/>
          <dgm:bulletEnabled val="1"/>
        </dgm:presLayoutVars>
      </dgm:prSet>
      <dgm:spPr/>
    </dgm:pt>
    <dgm:pt modelId="{27D007AD-4A4E-486F-93C9-57D0DD18CAF2}" type="pres">
      <dgm:prSet presAssocID="{0B69F2A5-E1B2-4E74-ABBF-7F274912CD66}" presName="Accent3" presStyleCnt="0"/>
      <dgm:spPr/>
    </dgm:pt>
    <dgm:pt modelId="{2B55E595-0719-42F6-9C0E-93D9BBB5590E}" type="pres">
      <dgm:prSet presAssocID="{0B69F2A5-E1B2-4E74-ABBF-7F274912CD66}" presName="Accent" presStyleLbl="bgShp" presStyleIdx="2" presStyleCnt="6"/>
      <dgm:spPr/>
    </dgm:pt>
    <dgm:pt modelId="{FFBEE5B0-F496-4264-BD59-DB07DA3CAFAA}" type="pres">
      <dgm:prSet presAssocID="{0B69F2A5-E1B2-4E74-ABBF-7F274912CD66}" presName="Child3" presStyleLbl="node1" presStyleIdx="2" presStyleCnt="6" custLinFactNeighborY="867">
        <dgm:presLayoutVars>
          <dgm:chMax val="0"/>
          <dgm:chPref val="0"/>
          <dgm:bulletEnabled val="1"/>
        </dgm:presLayoutVars>
      </dgm:prSet>
      <dgm:spPr/>
    </dgm:pt>
    <dgm:pt modelId="{466C5EBA-C8EB-4ECE-A6FA-0478FF1FDFD8}" type="pres">
      <dgm:prSet presAssocID="{0EBF8F77-0C80-482B-AB8B-C5FFB1FC8B8A}" presName="Accent4" presStyleCnt="0"/>
      <dgm:spPr/>
    </dgm:pt>
    <dgm:pt modelId="{7373BD20-2FDC-48F5-97E4-5409D2BC6944}" type="pres">
      <dgm:prSet presAssocID="{0EBF8F77-0C80-482B-AB8B-C5FFB1FC8B8A}" presName="Accent" presStyleLbl="bgShp" presStyleIdx="3" presStyleCnt="6"/>
      <dgm:spPr/>
    </dgm:pt>
    <dgm:pt modelId="{8399C0F8-7F05-43E8-BDEE-6A2D8892139B}" type="pres">
      <dgm:prSet presAssocID="{0EBF8F77-0C80-482B-AB8B-C5FFB1FC8B8A}" presName="Child4" presStyleLbl="node1" presStyleIdx="3" presStyleCnt="6">
        <dgm:presLayoutVars>
          <dgm:chMax val="0"/>
          <dgm:chPref val="0"/>
          <dgm:bulletEnabled val="1"/>
        </dgm:presLayoutVars>
      </dgm:prSet>
      <dgm:spPr/>
    </dgm:pt>
    <dgm:pt modelId="{9C80DBDA-8B6A-4618-90E6-F8EE82FCAA7D}" type="pres">
      <dgm:prSet presAssocID="{57712B01-354D-4CA6-B010-81412176D014}" presName="Accent5" presStyleCnt="0"/>
      <dgm:spPr/>
    </dgm:pt>
    <dgm:pt modelId="{8A70D570-2908-462E-9D0A-487D400B9D1B}" type="pres">
      <dgm:prSet presAssocID="{57712B01-354D-4CA6-B010-81412176D014}" presName="Accent" presStyleLbl="bgShp" presStyleIdx="4" presStyleCnt="6"/>
      <dgm:spPr/>
    </dgm:pt>
    <dgm:pt modelId="{8000B74E-504A-414C-90AE-0DD575B03925}" type="pres">
      <dgm:prSet presAssocID="{57712B01-354D-4CA6-B010-81412176D014}" presName="Child5" presStyleLbl="node1" presStyleIdx="4" presStyleCnt="6">
        <dgm:presLayoutVars>
          <dgm:chMax val="0"/>
          <dgm:chPref val="0"/>
          <dgm:bulletEnabled val="1"/>
        </dgm:presLayoutVars>
      </dgm:prSet>
      <dgm:spPr/>
    </dgm:pt>
    <dgm:pt modelId="{2BDF3084-AA1B-46E3-972B-8E3B5D19C072}" type="pres">
      <dgm:prSet presAssocID="{628BFD86-01CB-4846-A978-5B4AE68BD714}" presName="Accent6" presStyleCnt="0"/>
      <dgm:spPr/>
    </dgm:pt>
    <dgm:pt modelId="{DA0E724C-8953-495E-B6D9-43282499184F}" type="pres">
      <dgm:prSet presAssocID="{628BFD86-01CB-4846-A978-5B4AE68BD714}" presName="Accent" presStyleLbl="bgShp" presStyleIdx="5" presStyleCnt="6"/>
      <dgm:spPr/>
    </dgm:pt>
    <dgm:pt modelId="{51F1364E-5505-483F-91E9-63CC9A107C73}" type="pres">
      <dgm:prSet presAssocID="{628BFD86-01CB-4846-A978-5B4AE68BD714}" presName="Child6" presStyleLbl="node1" presStyleIdx="5" presStyleCnt="6">
        <dgm:presLayoutVars>
          <dgm:chMax val="0"/>
          <dgm:chPref val="0"/>
          <dgm:bulletEnabled val="1"/>
        </dgm:presLayoutVars>
      </dgm:prSet>
      <dgm:spPr/>
    </dgm:pt>
  </dgm:ptLst>
  <dgm:cxnLst>
    <dgm:cxn modelId="{362C2720-82E0-4CB6-9815-67D2A7CCFFBF}" type="presOf" srcId="{0D8557B3-A059-4E5F-88ED-25B5DFA30EF4}" destId="{C8ECCA52-924C-4D6A-9B05-E0A9C1736F55}" srcOrd="0" destOrd="0" presId="urn:microsoft.com/office/officeart/2011/layout/HexagonRadial"/>
    <dgm:cxn modelId="{6880A563-7FF7-4AD0-A9B4-BDC36EFA8E5D}" srcId="{00BC9FF3-B42B-4227-B7AC-68508DC54E22}" destId="{57712B01-354D-4CA6-B010-81412176D014}" srcOrd="4" destOrd="0" parTransId="{75DF8244-B548-4F4D-9D5C-CF7CC755295A}" sibTransId="{9D2A9794-7C75-4453-8AC5-9044BA88F00D}"/>
    <dgm:cxn modelId="{7DCDBF64-BE9A-43F8-BF44-A51715811192}" type="presOf" srcId="{30315ECF-D371-480A-A1A0-BD5AAE79391E}" destId="{1BAC83A4-624A-44CF-B610-138E0CCF2F5C}" srcOrd="0" destOrd="0" presId="urn:microsoft.com/office/officeart/2011/layout/HexagonRadial"/>
    <dgm:cxn modelId="{D39BBA4C-A034-47BA-9405-BC6A048BC383}" srcId="{00BC9FF3-B42B-4227-B7AC-68508DC54E22}" destId="{6A3C5861-6943-4D0B-AD5E-D440ECB8DA9B}" srcOrd="0" destOrd="0" parTransId="{06540137-C72F-4727-8D6F-C52158341A0C}" sibTransId="{F9DD7372-CA06-40FC-9BF0-645A4506FBB6}"/>
    <dgm:cxn modelId="{A8295975-FA0C-4D10-BB05-53835A577531}" type="presOf" srcId="{628BFD86-01CB-4846-A978-5B4AE68BD714}" destId="{51F1364E-5505-483F-91E9-63CC9A107C73}" srcOrd="0" destOrd="0" presId="urn:microsoft.com/office/officeart/2011/layout/HexagonRadial"/>
    <dgm:cxn modelId="{4742FA7A-5E73-4930-A4FA-D8E601E2F818}" type="presOf" srcId="{00BC9FF3-B42B-4227-B7AC-68508DC54E22}" destId="{F4F0529D-92AD-4B52-845D-39FDD163DE16}" srcOrd="0" destOrd="0" presId="urn:microsoft.com/office/officeart/2011/layout/HexagonRadial"/>
    <dgm:cxn modelId="{47468680-39DA-4E58-AFE0-73EB6887EB5C}" srcId="{30315ECF-D371-480A-A1A0-BD5AAE79391E}" destId="{00BC9FF3-B42B-4227-B7AC-68508DC54E22}" srcOrd="0" destOrd="0" parTransId="{613C537F-BAE0-4623-A486-E44B9E530F48}" sibTransId="{1ED90070-B3B5-438A-B4E5-7E6D8AAF3C6D}"/>
    <dgm:cxn modelId="{B0A33982-6608-42E5-8159-938C68A42AA3}" type="presOf" srcId="{0EBF8F77-0C80-482B-AB8B-C5FFB1FC8B8A}" destId="{8399C0F8-7F05-43E8-BDEE-6A2D8892139B}" srcOrd="0" destOrd="0" presId="urn:microsoft.com/office/officeart/2011/layout/HexagonRadial"/>
    <dgm:cxn modelId="{F6DF4B84-3484-4F4E-A43F-1310332C1E26}" srcId="{00BC9FF3-B42B-4227-B7AC-68508DC54E22}" destId="{628BFD86-01CB-4846-A978-5B4AE68BD714}" srcOrd="5" destOrd="0" parTransId="{CB305C59-ED1F-4FB4-B8D4-CDD28DD78501}" sibTransId="{80818559-100A-45ED-ACBD-6453903CBC3A}"/>
    <dgm:cxn modelId="{DAE9FDA8-E5D3-4676-824D-9FB84771CD20}" srcId="{00BC9FF3-B42B-4227-B7AC-68508DC54E22}" destId="{0EBF8F77-0C80-482B-AB8B-C5FFB1FC8B8A}" srcOrd="3" destOrd="0" parTransId="{D529E91D-81C4-4C14-B636-E583375A3DFF}" sibTransId="{5DDC5D19-4B3C-4515-9242-F79D42D8342E}"/>
    <dgm:cxn modelId="{55FA2BB6-A65E-4CEB-8C89-16941B86197E}" type="presOf" srcId="{0B69F2A5-E1B2-4E74-ABBF-7F274912CD66}" destId="{FFBEE5B0-F496-4264-BD59-DB07DA3CAFAA}" srcOrd="0" destOrd="0" presId="urn:microsoft.com/office/officeart/2011/layout/HexagonRadial"/>
    <dgm:cxn modelId="{EF3118BF-CB57-4334-B641-BB1460D6CE5C}" srcId="{00BC9FF3-B42B-4227-B7AC-68508DC54E22}" destId="{0D8557B3-A059-4E5F-88ED-25B5DFA30EF4}" srcOrd="1" destOrd="0" parTransId="{7B7D3DCF-0580-4321-A23A-120E0048D354}" sibTransId="{E4D91890-53F9-40B1-8641-22BDA8C07E00}"/>
    <dgm:cxn modelId="{C8E244C9-1025-47EE-A0F3-3A7089189C1B}" srcId="{00BC9FF3-B42B-4227-B7AC-68508DC54E22}" destId="{0B69F2A5-E1B2-4E74-ABBF-7F274912CD66}" srcOrd="2" destOrd="0" parTransId="{F3659CD1-A04F-46DB-99D1-106A2749B477}" sibTransId="{653648D8-D6A7-4B98-A82F-ADCF2EC79DDA}"/>
    <dgm:cxn modelId="{15F5F1E1-54E4-4E98-A7D5-184D6D6B6809}" type="presOf" srcId="{57712B01-354D-4CA6-B010-81412176D014}" destId="{8000B74E-504A-414C-90AE-0DD575B03925}" srcOrd="0" destOrd="0" presId="urn:microsoft.com/office/officeart/2011/layout/HexagonRadial"/>
    <dgm:cxn modelId="{1969D5F6-D68D-4E35-BA4E-40CBB10A6F96}" type="presOf" srcId="{6A3C5861-6943-4D0B-AD5E-D440ECB8DA9B}" destId="{A4AF24E3-3D5E-4E21-BAEC-E75DCE17F96A}" srcOrd="0" destOrd="0" presId="urn:microsoft.com/office/officeart/2011/layout/HexagonRadial"/>
    <dgm:cxn modelId="{DB0C6D70-6B70-401E-8CAE-D9F7377CE8C8}" type="presParOf" srcId="{1BAC83A4-624A-44CF-B610-138E0CCF2F5C}" destId="{F4F0529D-92AD-4B52-845D-39FDD163DE16}" srcOrd="0" destOrd="0" presId="urn:microsoft.com/office/officeart/2011/layout/HexagonRadial"/>
    <dgm:cxn modelId="{C98EED14-45D1-4698-A2F3-4281D305239E}" type="presParOf" srcId="{1BAC83A4-624A-44CF-B610-138E0CCF2F5C}" destId="{CD8BBB95-AC13-4907-BAB2-9FB2F6F20AEB}" srcOrd="1" destOrd="0" presId="urn:microsoft.com/office/officeart/2011/layout/HexagonRadial"/>
    <dgm:cxn modelId="{30881538-4492-4555-9B49-25D1D65550BF}" type="presParOf" srcId="{CD8BBB95-AC13-4907-BAB2-9FB2F6F20AEB}" destId="{5356C5D0-CAC5-4B68-9C2A-B729F91B7272}" srcOrd="0" destOrd="0" presId="urn:microsoft.com/office/officeart/2011/layout/HexagonRadial"/>
    <dgm:cxn modelId="{712EA59A-412D-4259-BB51-99542920B84C}" type="presParOf" srcId="{1BAC83A4-624A-44CF-B610-138E0CCF2F5C}" destId="{A4AF24E3-3D5E-4E21-BAEC-E75DCE17F96A}" srcOrd="2" destOrd="0" presId="urn:microsoft.com/office/officeart/2011/layout/HexagonRadial"/>
    <dgm:cxn modelId="{EDC303EF-6AAA-43DF-AF12-886EDA814DAF}" type="presParOf" srcId="{1BAC83A4-624A-44CF-B610-138E0CCF2F5C}" destId="{BF9D0746-0006-4B92-851D-3249B6EDB306}" srcOrd="3" destOrd="0" presId="urn:microsoft.com/office/officeart/2011/layout/HexagonRadial"/>
    <dgm:cxn modelId="{B93770AA-5B85-4EB9-9672-99C7B54ED5E6}" type="presParOf" srcId="{BF9D0746-0006-4B92-851D-3249B6EDB306}" destId="{9F05287E-2E67-4540-A12E-6BD55809E3C8}" srcOrd="0" destOrd="0" presId="urn:microsoft.com/office/officeart/2011/layout/HexagonRadial"/>
    <dgm:cxn modelId="{B9461DB6-9E22-4B44-8B97-A1BFCD37D769}" type="presParOf" srcId="{1BAC83A4-624A-44CF-B610-138E0CCF2F5C}" destId="{C8ECCA52-924C-4D6A-9B05-E0A9C1736F55}" srcOrd="4" destOrd="0" presId="urn:microsoft.com/office/officeart/2011/layout/HexagonRadial"/>
    <dgm:cxn modelId="{F1762DA0-10CF-4589-91E3-AD14F10F7249}" type="presParOf" srcId="{1BAC83A4-624A-44CF-B610-138E0CCF2F5C}" destId="{27D007AD-4A4E-486F-93C9-57D0DD18CAF2}" srcOrd="5" destOrd="0" presId="urn:microsoft.com/office/officeart/2011/layout/HexagonRadial"/>
    <dgm:cxn modelId="{2D5ECBEA-E5B6-45E6-82F4-95B6059400C8}" type="presParOf" srcId="{27D007AD-4A4E-486F-93C9-57D0DD18CAF2}" destId="{2B55E595-0719-42F6-9C0E-93D9BBB5590E}" srcOrd="0" destOrd="0" presId="urn:microsoft.com/office/officeart/2011/layout/HexagonRadial"/>
    <dgm:cxn modelId="{AFB71A5B-303D-4BC2-9168-885544378082}" type="presParOf" srcId="{1BAC83A4-624A-44CF-B610-138E0CCF2F5C}" destId="{FFBEE5B0-F496-4264-BD59-DB07DA3CAFAA}" srcOrd="6" destOrd="0" presId="urn:microsoft.com/office/officeart/2011/layout/HexagonRadial"/>
    <dgm:cxn modelId="{D167F521-CA22-4BE8-9E54-E1DB75A79AAF}" type="presParOf" srcId="{1BAC83A4-624A-44CF-B610-138E0CCF2F5C}" destId="{466C5EBA-C8EB-4ECE-A6FA-0478FF1FDFD8}" srcOrd="7" destOrd="0" presId="urn:microsoft.com/office/officeart/2011/layout/HexagonRadial"/>
    <dgm:cxn modelId="{1972E944-F3D7-47AF-BE24-40E959FC72F5}" type="presParOf" srcId="{466C5EBA-C8EB-4ECE-A6FA-0478FF1FDFD8}" destId="{7373BD20-2FDC-48F5-97E4-5409D2BC6944}" srcOrd="0" destOrd="0" presId="urn:microsoft.com/office/officeart/2011/layout/HexagonRadial"/>
    <dgm:cxn modelId="{33A5FDED-9832-480B-A227-56B5DB9CCFCA}" type="presParOf" srcId="{1BAC83A4-624A-44CF-B610-138E0CCF2F5C}" destId="{8399C0F8-7F05-43E8-BDEE-6A2D8892139B}" srcOrd="8" destOrd="0" presId="urn:microsoft.com/office/officeart/2011/layout/HexagonRadial"/>
    <dgm:cxn modelId="{01C804F1-04DC-4E5C-A346-50FD5BEBC30B}" type="presParOf" srcId="{1BAC83A4-624A-44CF-B610-138E0CCF2F5C}" destId="{9C80DBDA-8B6A-4618-90E6-F8EE82FCAA7D}" srcOrd="9" destOrd="0" presId="urn:microsoft.com/office/officeart/2011/layout/HexagonRadial"/>
    <dgm:cxn modelId="{17BF78E9-38EF-4D43-A725-1D6D45EC0024}" type="presParOf" srcId="{9C80DBDA-8B6A-4618-90E6-F8EE82FCAA7D}" destId="{8A70D570-2908-462E-9D0A-487D400B9D1B}" srcOrd="0" destOrd="0" presId="urn:microsoft.com/office/officeart/2011/layout/HexagonRadial"/>
    <dgm:cxn modelId="{D55BA99D-1FC2-462F-A4CF-EE0243AFAF56}" type="presParOf" srcId="{1BAC83A4-624A-44CF-B610-138E0CCF2F5C}" destId="{8000B74E-504A-414C-90AE-0DD575B03925}" srcOrd="10" destOrd="0" presId="urn:microsoft.com/office/officeart/2011/layout/HexagonRadial"/>
    <dgm:cxn modelId="{3E3B2D96-E1E3-4594-99D8-1A1DABB81B21}" type="presParOf" srcId="{1BAC83A4-624A-44CF-B610-138E0CCF2F5C}" destId="{2BDF3084-AA1B-46E3-972B-8E3B5D19C072}" srcOrd="11" destOrd="0" presId="urn:microsoft.com/office/officeart/2011/layout/HexagonRadial"/>
    <dgm:cxn modelId="{DE2512BF-98D5-4EF4-AFE5-CE3E17D5DA57}" type="presParOf" srcId="{2BDF3084-AA1B-46E3-972B-8E3B5D19C072}" destId="{DA0E724C-8953-495E-B6D9-43282499184F}" srcOrd="0" destOrd="0" presId="urn:microsoft.com/office/officeart/2011/layout/HexagonRadial"/>
    <dgm:cxn modelId="{2E3844AF-1280-4506-8292-67F383BBFF33}" type="presParOf" srcId="{1BAC83A4-624A-44CF-B610-138E0CCF2F5C}" destId="{51F1364E-5505-483F-91E9-63CC9A107C73}"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C48FACE-66C8-478E-A9E0-07C0AA9EC49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EC4EB4C-C001-429E-BC1D-3F1238B5E5E7}">
      <dgm:prSet/>
      <dgm:spPr/>
      <dgm:t>
        <a:bodyPr/>
        <a:lstStyle/>
        <a:p>
          <a:r>
            <a:rPr lang="en-US" b="0" i="0" dirty="0"/>
            <a:t>Blood Pressure</a:t>
          </a:r>
          <a:endParaRPr lang="en-US" dirty="0"/>
        </a:p>
      </dgm:t>
    </dgm:pt>
    <dgm:pt modelId="{F4E7E45C-F8FB-48FF-A47E-A22C768A6F1B}" type="parTrans" cxnId="{F1757016-875A-47A1-9242-ED8A58CEE0AA}">
      <dgm:prSet/>
      <dgm:spPr/>
      <dgm:t>
        <a:bodyPr/>
        <a:lstStyle/>
        <a:p>
          <a:endParaRPr lang="en-US"/>
        </a:p>
      </dgm:t>
    </dgm:pt>
    <dgm:pt modelId="{238015A4-3CDB-4B17-A396-7FC6E777D783}" type="sibTrans" cxnId="{F1757016-875A-47A1-9242-ED8A58CEE0AA}">
      <dgm:prSet/>
      <dgm:spPr/>
      <dgm:t>
        <a:bodyPr/>
        <a:lstStyle/>
        <a:p>
          <a:endParaRPr lang="en-US"/>
        </a:p>
      </dgm:t>
    </dgm:pt>
    <dgm:pt modelId="{1CDB8043-051C-4272-97D7-FA0607FD266E}">
      <dgm:prSet/>
      <dgm:spPr/>
      <dgm:t>
        <a:bodyPr/>
        <a:lstStyle/>
        <a:p>
          <a:r>
            <a:rPr lang="en-US" b="0" i="0"/>
            <a:t>Heart Rate</a:t>
          </a:r>
          <a:endParaRPr lang="en-US"/>
        </a:p>
      </dgm:t>
    </dgm:pt>
    <dgm:pt modelId="{90FE3890-121B-490D-9E4F-C5A08A1E09BA}" type="parTrans" cxnId="{A6D01C65-9B51-4462-9F4B-1C16A3B70BC5}">
      <dgm:prSet/>
      <dgm:spPr/>
      <dgm:t>
        <a:bodyPr/>
        <a:lstStyle/>
        <a:p>
          <a:endParaRPr lang="en-US"/>
        </a:p>
      </dgm:t>
    </dgm:pt>
    <dgm:pt modelId="{C50D1A5D-1B3E-4EF8-8B77-E86679300DFF}" type="sibTrans" cxnId="{A6D01C65-9B51-4462-9F4B-1C16A3B70BC5}">
      <dgm:prSet/>
      <dgm:spPr/>
      <dgm:t>
        <a:bodyPr/>
        <a:lstStyle/>
        <a:p>
          <a:endParaRPr lang="en-US"/>
        </a:p>
      </dgm:t>
    </dgm:pt>
    <dgm:pt modelId="{6027F820-BDFA-4107-A444-D1EDE5C948B3}">
      <dgm:prSet/>
      <dgm:spPr/>
      <dgm:t>
        <a:bodyPr/>
        <a:lstStyle/>
        <a:p>
          <a:r>
            <a:rPr lang="en-US" b="0" i="0"/>
            <a:t>Respiratory Rate</a:t>
          </a:r>
          <a:endParaRPr lang="en-US"/>
        </a:p>
      </dgm:t>
    </dgm:pt>
    <dgm:pt modelId="{B4C6269B-F918-4259-816C-ED0D5F56B724}" type="parTrans" cxnId="{A4B629E7-C37A-454F-875C-FA8B5005DC4A}">
      <dgm:prSet/>
      <dgm:spPr/>
      <dgm:t>
        <a:bodyPr/>
        <a:lstStyle/>
        <a:p>
          <a:endParaRPr lang="en-US"/>
        </a:p>
      </dgm:t>
    </dgm:pt>
    <dgm:pt modelId="{B32D6905-C2C4-49E0-B5FF-B6C5E868EC14}" type="sibTrans" cxnId="{A4B629E7-C37A-454F-875C-FA8B5005DC4A}">
      <dgm:prSet/>
      <dgm:spPr/>
      <dgm:t>
        <a:bodyPr/>
        <a:lstStyle/>
        <a:p>
          <a:endParaRPr lang="en-US"/>
        </a:p>
      </dgm:t>
    </dgm:pt>
    <dgm:pt modelId="{BC192061-B49F-4E38-8CF8-96804CB27EC8}">
      <dgm:prSet/>
      <dgm:spPr/>
      <dgm:t>
        <a:bodyPr/>
        <a:lstStyle/>
        <a:p>
          <a:r>
            <a:rPr lang="en-US" b="0" i="0"/>
            <a:t>Pulse Oxygenation</a:t>
          </a:r>
          <a:endParaRPr lang="en-US"/>
        </a:p>
      </dgm:t>
    </dgm:pt>
    <dgm:pt modelId="{5BCD9538-82A6-4334-8DB4-3F82CF98CC2E}" type="parTrans" cxnId="{CAA82486-CDAB-4AED-8385-CA97485FF2B2}">
      <dgm:prSet/>
      <dgm:spPr/>
      <dgm:t>
        <a:bodyPr/>
        <a:lstStyle/>
        <a:p>
          <a:endParaRPr lang="en-US"/>
        </a:p>
      </dgm:t>
    </dgm:pt>
    <dgm:pt modelId="{9E422A15-FDA5-4B34-B8D1-D55C9303A64A}" type="sibTrans" cxnId="{CAA82486-CDAB-4AED-8385-CA97485FF2B2}">
      <dgm:prSet/>
      <dgm:spPr/>
      <dgm:t>
        <a:bodyPr/>
        <a:lstStyle/>
        <a:p>
          <a:endParaRPr lang="en-US"/>
        </a:p>
      </dgm:t>
    </dgm:pt>
    <dgm:pt modelId="{C6B72C7F-1B0A-4B32-BBB2-7202D249FEAC}">
      <dgm:prSet/>
      <dgm:spPr/>
      <dgm:t>
        <a:bodyPr/>
        <a:lstStyle/>
        <a:p>
          <a:r>
            <a:rPr lang="en-US" b="0" i="0"/>
            <a:t>Chest Expansion</a:t>
          </a:r>
          <a:endParaRPr lang="en-US"/>
        </a:p>
      </dgm:t>
    </dgm:pt>
    <dgm:pt modelId="{74E8DF58-36D7-4DC5-8EB4-F6CC31A260D3}" type="parTrans" cxnId="{F02C7018-3AA8-44A1-A058-DD3F29FCA60A}">
      <dgm:prSet/>
      <dgm:spPr/>
      <dgm:t>
        <a:bodyPr/>
        <a:lstStyle/>
        <a:p>
          <a:endParaRPr lang="en-US"/>
        </a:p>
      </dgm:t>
    </dgm:pt>
    <dgm:pt modelId="{3C2D9E9A-D200-41AB-A3A1-5780CEA3EE7F}" type="sibTrans" cxnId="{F02C7018-3AA8-44A1-A058-DD3F29FCA60A}">
      <dgm:prSet/>
      <dgm:spPr/>
      <dgm:t>
        <a:bodyPr/>
        <a:lstStyle/>
        <a:p>
          <a:endParaRPr lang="en-US"/>
        </a:p>
      </dgm:t>
    </dgm:pt>
    <dgm:pt modelId="{D1B34F31-C46C-458D-B7FF-F75424D8948F}">
      <dgm:prSet/>
      <dgm:spPr/>
      <dgm:t>
        <a:bodyPr/>
        <a:lstStyle/>
        <a:p>
          <a:r>
            <a:rPr lang="en-US" b="0" i="0"/>
            <a:t>Heart Rate Variability</a:t>
          </a:r>
          <a:endParaRPr lang="en-US"/>
        </a:p>
      </dgm:t>
    </dgm:pt>
    <dgm:pt modelId="{9B72C6CC-9850-439C-8C70-A0C0FFF7542B}" type="parTrans" cxnId="{82555D5C-432D-4C7B-AE3F-0278E2293CC2}">
      <dgm:prSet/>
      <dgm:spPr/>
      <dgm:t>
        <a:bodyPr/>
        <a:lstStyle/>
        <a:p>
          <a:endParaRPr lang="en-US"/>
        </a:p>
      </dgm:t>
    </dgm:pt>
    <dgm:pt modelId="{2EEC0496-3341-428A-B4E7-032EC1AC4686}" type="sibTrans" cxnId="{82555D5C-432D-4C7B-AE3F-0278E2293CC2}">
      <dgm:prSet/>
      <dgm:spPr/>
      <dgm:t>
        <a:bodyPr/>
        <a:lstStyle/>
        <a:p>
          <a:endParaRPr lang="en-US"/>
        </a:p>
      </dgm:t>
    </dgm:pt>
    <dgm:pt modelId="{0C2AE22F-4B95-4D35-887F-DFE42631A988}" type="pres">
      <dgm:prSet presAssocID="{6C48FACE-66C8-478E-A9E0-07C0AA9EC49D}" presName="root" presStyleCnt="0">
        <dgm:presLayoutVars>
          <dgm:dir/>
          <dgm:resizeHandles val="exact"/>
        </dgm:presLayoutVars>
      </dgm:prSet>
      <dgm:spPr/>
    </dgm:pt>
    <dgm:pt modelId="{9CEBAFFD-982E-44B4-82A8-3191D108C87B}" type="pres">
      <dgm:prSet presAssocID="{DEC4EB4C-C001-429E-BC1D-3F1238B5E5E7}" presName="compNode" presStyleCnt="0"/>
      <dgm:spPr/>
    </dgm:pt>
    <dgm:pt modelId="{DE5A9DAC-26CF-4C6E-8C53-8514C93D6FDB}" type="pres">
      <dgm:prSet presAssocID="{DEC4EB4C-C001-429E-BC1D-3F1238B5E5E7}" presName="bgRect" presStyleLbl="bgShp" presStyleIdx="0" presStyleCnt="6"/>
      <dgm:spPr/>
    </dgm:pt>
    <dgm:pt modelId="{0ADFEFBC-85CF-4728-B778-63FB0A54FBB5}" type="pres">
      <dgm:prSet presAssocID="{DEC4EB4C-C001-429E-BC1D-3F1238B5E5E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B79AD5EF-E696-409B-976C-96261B3C6E3C}" type="pres">
      <dgm:prSet presAssocID="{DEC4EB4C-C001-429E-BC1D-3F1238B5E5E7}" presName="spaceRect" presStyleCnt="0"/>
      <dgm:spPr/>
    </dgm:pt>
    <dgm:pt modelId="{04526A4F-682A-42FD-8B7A-65903C940ACF}" type="pres">
      <dgm:prSet presAssocID="{DEC4EB4C-C001-429E-BC1D-3F1238B5E5E7}" presName="parTx" presStyleLbl="revTx" presStyleIdx="0" presStyleCnt="6">
        <dgm:presLayoutVars>
          <dgm:chMax val="0"/>
          <dgm:chPref val="0"/>
        </dgm:presLayoutVars>
      </dgm:prSet>
      <dgm:spPr/>
    </dgm:pt>
    <dgm:pt modelId="{3A6D123E-7DB8-4FE5-9100-CB7A80862855}" type="pres">
      <dgm:prSet presAssocID="{238015A4-3CDB-4B17-A396-7FC6E777D783}" presName="sibTrans" presStyleCnt="0"/>
      <dgm:spPr/>
    </dgm:pt>
    <dgm:pt modelId="{7965F33D-5F70-4BF1-B5ED-77B6276583C3}" type="pres">
      <dgm:prSet presAssocID="{1CDB8043-051C-4272-97D7-FA0607FD266E}" presName="compNode" presStyleCnt="0"/>
      <dgm:spPr/>
    </dgm:pt>
    <dgm:pt modelId="{6D0EBE4D-626D-412A-9E33-BB88C43D66BB}" type="pres">
      <dgm:prSet presAssocID="{1CDB8043-051C-4272-97D7-FA0607FD266E}" presName="bgRect" presStyleLbl="bgShp" presStyleIdx="1" presStyleCnt="6"/>
      <dgm:spPr/>
    </dgm:pt>
    <dgm:pt modelId="{BEC0E9E8-002A-4827-9C31-7EA1E7102E2A}" type="pres">
      <dgm:prSet presAssocID="{1CDB8043-051C-4272-97D7-FA0607FD266E}" presName="iconRect" presStyleLbl="node1" presStyleIdx="1" presStyleCnt="6" custLinFactNeighborX="-3252" custLinFactNeighborY="-724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a:ext>
      </dgm:extLst>
    </dgm:pt>
    <dgm:pt modelId="{D703A11D-8002-406C-9BEC-B802FB9582D2}" type="pres">
      <dgm:prSet presAssocID="{1CDB8043-051C-4272-97D7-FA0607FD266E}" presName="spaceRect" presStyleCnt="0"/>
      <dgm:spPr/>
    </dgm:pt>
    <dgm:pt modelId="{EF285C71-8C96-4CF0-9120-63FD78544FC4}" type="pres">
      <dgm:prSet presAssocID="{1CDB8043-051C-4272-97D7-FA0607FD266E}" presName="parTx" presStyleLbl="revTx" presStyleIdx="1" presStyleCnt="6">
        <dgm:presLayoutVars>
          <dgm:chMax val="0"/>
          <dgm:chPref val="0"/>
        </dgm:presLayoutVars>
      </dgm:prSet>
      <dgm:spPr/>
    </dgm:pt>
    <dgm:pt modelId="{BCF37F1F-4954-422A-BD67-5EFBE52F1B2B}" type="pres">
      <dgm:prSet presAssocID="{C50D1A5D-1B3E-4EF8-8B77-E86679300DFF}" presName="sibTrans" presStyleCnt="0"/>
      <dgm:spPr/>
    </dgm:pt>
    <dgm:pt modelId="{9BA53338-ADC4-4991-BA99-380886C68864}" type="pres">
      <dgm:prSet presAssocID="{6027F820-BDFA-4107-A444-D1EDE5C948B3}" presName="compNode" presStyleCnt="0"/>
      <dgm:spPr/>
    </dgm:pt>
    <dgm:pt modelId="{805CFC1E-6B60-4515-8105-6D8E22D3DDAA}" type="pres">
      <dgm:prSet presAssocID="{6027F820-BDFA-4107-A444-D1EDE5C948B3}" presName="bgRect" presStyleLbl="bgShp" presStyleIdx="2" presStyleCnt="6"/>
      <dgm:spPr/>
    </dgm:pt>
    <dgm:pt modelId="{DFF9508C-C9C1-411E-BAEC-137FA95C4488}" type="pres">
      <dgm:prSet presAssocID="{6027F820-BDFA-4107-A444-D1EDE5C948B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beat"/>
        </a:ext>
      </dgm:extLst>
    </dgm:pt>
    <dgm:pt modelId="{DF54B38E-5A58-436E-BE3C-EDAD92EAEC93}" type="pres">
      <dgm:prSet presAssocID="{6027F820-BDFA-4107-A444-D1EDE5C948B3}" presName="spaceRect" presStyleCnt="0"/>
      <dgm:spPr/>
    </dgm:pt>
    <dgm:pt modelId="{130D0A82-3C25-4DA4-96A9-867D4D1C6236}" type="pres">
      <dgm:prSet presAssocID="{6027F820-BDFA-4107-A444-D1EDE5C948B3}" presName="parTx" presStyleLbl="revTx" presStyleIdx="2" presStyleCnt="6">
        <dgm:presLayoutVars>
          <dgm:chMax val="0"/>
          <dgm:chPref val="0"/>
        </dgm:presLayoutVars>
      </dgm:prSet>
      <dgm:spPr/>
    </dgm:pt>
    <dgm:pt modelId="{8F8A5925-73D1-4364-93AF-32637DA9C2D0}" type="pres">
      <dgm:prSet presAssocID="{B32D6905-C2C4-49E0-B5FF-B6C5E868EC14}" presName="sibTrans" presStyleCnt="0"/>
      <dgm:spPr/>
    </dgm:pt>
    <dgm:pt modelId="{A5A056A6-D886-474D-BEDA-521F67D400E6}" type="pres">
      <dgm:prSet presAssocID="{BC192061-B49F-4E38-8CF8-96804CB27EC8}" presName="compNode" presStyleCnt="0"/>
      <dgm:spPr/>
    </dgm:pt>
    <dgm:pt modelId="{F99D5C54-0840-4618-9581-CF6E16492D1E}" type="pres">
      <dgm:prSet presAssocID="{BC192061-B49F-4E38-8CF8-96804CB27EC8}" presName="bgRect" presStyleLbl="bgShp" presStyleIdx="3" presStyleCnt="6"/>
      <dgm:spPr/>
    </dgm:pt>
    <dgm:pt modelId="{0D94EC84-0B4D-4BC1-BF9A-167A9B4D6321}" type="pres">
      <dgm:prSet presAssocID="{BC192061-B49F-4E38-8CF8-96804CB27EC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rt Organ"/>
        </a:ext>
      </dgm:extLst>
    </dgm:pt>
    <dgm:pt modelId="{CF59D079-45BA-4697-B74A-342A3E1A544F}" type="pres">
      <dgm:prSet presAssocID="{BC192061-B49F-4E38-8CF8-96804CB27EC8}" presName="spaceRect" presStyleCnt="0"/>
      <dgm:spPr/>
    </dgm:pt>
    <dgm:pt modelId="{CF6C62BF-2668-4956-9784-6EF4EFC0A5F7}" type="pres">
      <dgm:prSet presAssocID="{BC192061-B49F-4E38-8CF8-96804CB27EC8}" presName="parTx" presStyleLbl="revTx" presStyleIdx="3" presStyleCnt="6">
        <dgm:presLayoutVars>
          <dgm:chMax val="0"/>
          <dgm:chPref val="0"/>
        </dgm:presLayoutVars>
      </dgm:prSet>
      <dgm:spPr/>
    </dgm:pt>
    <dgm:pt modelId="{0E5D3065-145B-414C-B309-552A2960A8D4}" type="pres">
      <dgm:prSet presAssocID="{9E422A15-FDA5-4B34-B8D1-D55C9303A64A}" presName="sibTrans" presStyleCnt="0"/>
      <dgm:spPr/>
    </dgm:pt>
    <dgm:pt modelId="{71D619FE-A4ED-4B9D-A709-E315D193D4F6}" type="pres">
      <dgm:prSet presAssocID="{C6B72C7F-1B0A-4B32-BBB2-7202D249FEAC}" presName="compNode" presStyleCnt="0"/>
      <dgm:spPr/>
    </dgm:pt>
    <dgm:pt modelId="{0E2ABA6C-1EA9-498C-A467-69D9066C590D}" type="pres">
      <dgm:prSet presAssocID="{C6B72C7F-1B0A-4B32-BBB2-7202D249FEAC}" presName="bgRect" presStyleLbl="bgShp" presStyleIdx="4" presStyleCnt="6"/>
      <dgm:spPr/>
    </dgm:pt>
    <dgm:pt modelId="{E1E1AF52-D28B-4B0B-B5F8-4580659EAF67}" type="pres">
      <dgm:prSet presAssocID="{C6B72C7F-1B0A-4B32-BBB2-7202D249FEA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ungs"/>
        </a:ext>
      </dgm:extLst>
    </dgm:pt>
    <dgm:pt modelId="{9C7B6696-99DD-42A5-8F1B-DCA6E501AB03}" type="pres">
      <dgm:prSet presAssocID="{C6B72C7F-1B0A-4B32-BBB2-7202D249FEAC}" presName="spaceRect" presStyleCnt="0"/>
      <dgm:spPr/>
    </dgm:pt>
    <dgm:pt modelId="{BC6FC3B4-B6AA-4912-BDF8-7A02C5530520}" type="pres">
      <dgm:prSet presAssocID="{C6B72C7F-1B0A-4B32-BBB2-7202D249FEAC}" presName="parTx" presStyleLbl="revTx" presStyleIdx="4" presStyleCnt="6">
        <dgm:presLayoutVars>
          <dgm:chMax val="0"/>
          <dgm:chPref val="0"/>
        </dgm:presLayoutVars>
      </dgm:prSet>
      <dgm:spPr/>
    </dgm:pt>
    <dgm:pt modelId="{D9B08685-8F35-44F2-A7AB-061C68BB3467}" type="pres">
      <dgm:prSet presAssocID="{3C2D9E9A-D200-41AB-A3A1-5780CEA3EE7F}" presName="sibTrans" presStyleCnt="0"/>
      <dgm:spPr/>
    </dgm:pt>
    <dgm:pt modelId="{713E5CFF-C93C-4AB6-A7AD-E90F0B19614C}" type="pres">
      <dgm:prSet presAssocID="{D1B34F31-C46C-458D-B7FF-F75424D8948F}" presName="compNode" presStyleCnt="0"/>
      <dgm:spPr/>
    </dgm:pt>
    <dgm:pt modelId="{8FC76D24-7DCB-4FC7-838C-86091DFD080B}" type="pres">
      <dgm:prSet presAssocID="{D1B34F31-C46C-458D-B7FF-F75424D8948F}" presName="bgRect" presStyleLbl="bgShp" presStyleIdx="5" presStyleCnt="6"/>
      <dgm:spPr/>
    </dgm:pt>
    <dgm:pt modelId="{F4F2452E-25AF-449C-996F-A254D7F91F0E}" type="pres">
      <dgm:prSet presAssocID="{D1B34F31-C46C-458D-B7FF-F75424D8948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rt with Pulse"/>
        </a:ext>
      </dgm:extLst>
    </dgm:pt>
    <dgm:pt modelId="{7C2D4CC9-D056-4ED2-88B7-CAD29750E437}" type="pres">
      <dgm:prSet presAssocID="{D1B34F31-C46C-458D-B7FF-F75424D8948F}" presName="spaceRect" presStyleCnt="0"/>
      <dgm:spPr/>
    </dgm:pt>
    <dgm:pt modelId="{530227D8-8F20-4B38-8AF4-E508EBF787FE}" type="pres">
      <dgm:prSet presAssocID="{D1B34F31-C46C-458D-B7FF-F75424D8948F}" presName="parTx" presStyleLbl="revTx" presStyleIdx="5" presStyleCnt="6">
        <dgm:presLayoutVars>
          <dgm:chMax val="0"/>
          <dgm:chPref val="0"/>
        </dgm:presLayoutVars>
      </dgm:prSet>
      <dgm:spPr/>
    </dgm:pt>
  </dgm:ptLst>
  <dgm:cxnLst>
    <dgm:cxn modelId="{F1757016-875A-47A1-9242-ED8A58CEE0AA}" srcId="{6C48FACE-66C8-478E-A9E0-07C0AA9EC49D}" destId="{DEC4EB4C-C001-429E-BC1D-3F1238B5E5E7}" srcOrd="0" destOrd="0" parTransId="{F4E7E45C-F8FB-48FF-A47E-A22C768A6F1B}" sibTransId="{238015A4-3CDB-4B17-A396-7FC6E777D783}"/>
    <dgm:cxn modelId="{F02C7018-3AA8-44A1-A058-DD3F29FCA60A}" srcId="{6C48FACE-66C8-478E-A9E0-07C0AA9EC49D}" destId="{C6B72C7F-1B0A-4B32-BBB2-7202D249FEAC}" srcOrd="4" destOrd="0" parTransId="{74E8DF58-36D7-4DC5-8EB4-F6CC31A260D3}" sibTransId="{3C2D9E9A-D200-41AB-A3A1-5780CEA3EE7F}"/>
    <dgm:cxn modelId="{4EC4A121-E6C1-49FA-BE87-27D86AA000A1}" type="presOf" srcId="{DEC4EB4C-C001-429E-BC1D-3F1238B5E5E7}" destId="{04526A4F-682A-42FD-8B7A-65903C940ACF}" srcOrd="0" destOrd="0" presId="urn:microsoft.com/office/officeart/2018/2/layout/IconVerticalSolidList"/>
    <dgm:cxn modelId="{82555D5C-432D-4C7B-AE3F-0278E2293CC2}" srcId="{6C48FACE-66C8-478E-A9E0-07C0AA9EC49D}" destId="{D1B34F31-C46C-458D-B7FF-F75424D8948F}" srcOrd="5" destOrd="0" parTransId="{9B72C6CC-9850-439C-8C70-A0C0FFF7542B}" sibTransId="{2EEC0496-3341-428A-B4E7-032EC1AC4686}"/>
    <dgm:cxn modelId="{A6D01C65-9B51-4462-9F4B-1C16A3B70BC5}" srcId="{6C48FACE-66C8-478E-A9E0-07C0AA9EC49D}" destId="{1CDB8043-051C-4272-97D7-FA0607FD266E}" srcOrd="1" destOrd="0" parTransId="{90FE3890-121B-490D-9E4F-C5A08A1E09BA}" sibTransId="{C50D1A5D-1B3E-4EF8-8B77-E86679300DFF}"/>
    <dgm:cxn modelId="{772B1E4A-978D-408B-B1B1-8B79CDF86F4D}" type="presOf" srcId="{BC192061-B49F-4E38-8CF8-96804CB27EC8}" destId="{CF6C62BF-2668-4956-9784-6EF4EFC0A5F7}" srcOrd="0" destOrd="0" presId="urn:microsoft.com/office/officeart/2018/2/layout/IconVerticalSolidList"/>
    <dgm:cxn modelId="{FA050472-E024-418D-94D7-FDFE0027BE07}" type="presOf" srcId="{1CDB8043-051C-4272-97D7-FA0607FD266E}" destId="{EF285C71-8C96-4CF0-9120-63FD78544FC4}" srcOrd="0" destOrd="0" presId="urn:microsoft.com/office/officeart/2018/2/layout/IconVerticalSolidList"/>
    <dgm:cxn modelId="{EE4C6F7B-9DD7-482A-AD29-9E819344152E}" type="presOf" srcId="{D1B34F31-C46C-458D-B7FF-F75424D8948F}" destId="{530227D8-8F20-4B38-8AF4-E508EBF787FE}" srcOrd="0" destOrd="0" presId="urn:microsoft.com/office/officeart/2018/2/layout/IconVerticalSolidList"/>
    <dgm:cxn modelId="{CAA82486-CDAB-4AED-8385-CA97485FF2B2}" srcId="{6C48FACE-66C8-478E-A9E0-07C0AA9EC49D}" destId="{BC192061-B49F-4E38-8CF8-96804CB27EC8}" srcOrd="3" destOrd="0" parTransId="{5BCD9538-82A6-4334-8DB4-3F82CF98CC2E}" sibTransId="{9E422A15-FDA5-4B34-B8D1-D55C9303A64A}"/>
    <dgm:cxn modelId="{42B41393-8151-41FF-8EEF-0CB03123C4A4}" type="presOf" srcId="{C6B72C7F-1B0A-4B32-BBB2-7202D249FEAC}" destId="{BC6FC3B4-B6AA-4912-BDF8-7A02C5530520}" srcOrd="0" destOrd="0" presId="urn:microsoft.com/office/officeart/2018/2/layout/IconVerticalSolidList"/>
    <dgm:cxn modelId="{7143C1A3-C7E6-4C1D-95DC-DC0475563C3B}" type="presOf" srcId="{6C48FACE-66C8-478E-A9E0-07C0AA9EC49D}" destId="{0C2AE22F-4B95-4D35-887F-DFE42631A988}" srcOrd="0" destOrd="0" presId="urn:microsoft.com/office/officeart/2018/2/layout/IconVerticalSolidList"/>
    <dgm:cxn modelId="{A4B629E7-C37A-454F-875C-FA8B5005DC4A}" srcId="{6C48FACE-66C8-478E-A9E0-07C0AA9EC49D}" destId="{6027F820-BDFA-4107-A444-D1EDE5C948B3}" srcOrd="2" destOrd="0" parTransId="{B4C6269B-F918-4259-816C-ED0D5F56B724}" sibTransId="{B32D6905-C2C4-49E0-B5FF-B6C5E868EC14}"/>
    <dgm:cxn modelId="{E6FC28FD-5908-44B0-A3A9-902633C4E677}" type="presOf" srcId="{6027F820-BDFA-4107-A444-D1EDE5C948B3}" destId="{130D0A82-3C25-4DA4-96A9-867D4D1C6236}" srcOrd="0" destOrd="0" presId="urn:microsoft.com/office/officeart/2018/2/layout/IconVerticalSolidList"/>
    <dgm:cxn modelId="{68C11925-E9AE-4D9E-9CE4-B2485F75375E}" type="presParOf" srcId="{0C2AE22F-4B95-4D35-887F-DFE42631A988}" destId="{9CEBAFFD-982E-44B4-82A8-3191D108C87B}" srcOrd="0" destOrd="0" presId="urn:microsoft.com/office/officeart/2018/2/layout/IconVerticalSolidList"/>
    <dgm:cxn modelId="{05B1922A-2EC3-495B-86E8-2300E3A9A634}" type="presParOf" srcId="{9CEBAFFD-982E-44B4-82A8-3191D108C87B}" destId="{DE5A9DAC-26CF-4C6E-8C53-8514C93D6FDB}" srcOrd="0" destOrd="0" presId="urn:microsoft.com/office/officeart/2018/2/layout/IconVerticalSolidList"/>
    <dgm:cxn modelId="{3834F8DA-B772-4596-85E8-0FFD87023B5A}" type="presParOf" srcId="{9CEBAFFD-982E-44B4-82A8-3191D108C87B}" destId="{0ADFEFBC-85CF-4728-B778-63FB0A54FBB5}" srcOrd="1" destOrd="0" presId="urn:microsoft.com/office/officeart/2018/2/layout/IconVerticalSolidList"/>
    <dgm:cxn modelId="{3318A7EE-F3E4-47B9-9349-C94E9CABC3CA}" type="presParOf" srcId="{9CEBAFFD-982E-44B4-82A8-3191D108C87B}" destId="{B79AD5EF-E696-409B-976C-96261B3C6E3C}" srcOrd="2" destOrd="0" presId="urn:microsoft.com/office/officeart/2018/2/layout/IconVerticalSolidList"/>
    <dgm:cxn modelId="{5C82B488-350B-462E-BA1E-FAE5F1D99D9B}" type="presParOf" srcId="{9CEBAFFD-982E-44B4-82A8-3191D108C87B}" destId="{04526A4F-682A-42FD-8B7A-65903C940ACF}" srcOrd="3" destOrd="0" presId="urn:microsoft.com/office/officeart/2018/2/layout/IconVerticalSolidList"/>
    <dgm:cxn modelId="{E94BB0D2-C546-43E3-9ED5-19E3BDF44A3C}" type="presParOf" srcId="{0C2AE22F-4B95-4D35-887F-DFE42631A988}" destId="{3A6D123E-7DB8-4FE5-9100-CB7A80862855}" srcOrd="1" destOrd="0" presId="urn:microsoft.com/office/officeart/2018/2/layout/IconVerticalSolidList"/>
    <dgm:cxn modelId="{8BE5A786-20D2-46BB-9D0F-69C710E62F29}" type="presParOf" srcId="{0C2AE22F-4B95-4D35-887F-DFE42631A988}" destId="{7965F33D-5F70-4BF1-B5ED-77B6276583C3}" srcOrd="2" destOrd="0" presId="urn:microsoft.com/office/officeart/2018/2/layout/IconVerticalSolidList"/>
    <dgm:cxn modelId="{F4DD429D-A1D8-448F-896C-3601BCAE3ED6}" type="presParOf" srcId="{7965F33D-5F70-4BF1-B5ED-77B6276583C3}" destId="{6D0EBE4D-626D-412A-9E33-BB88C43D66BB}" srcOrd="0" destOrd="0" presId="urn:microsoft.com/office/officeart/2018/2/layout/IconVerticalSolidList"/>
    <dgm:cxn modelId="{EFE21B6B-ABB8-4DFB-8AA8-42A9591C2875}" type="presParOf" srcId="{7965F33D-5F70-4BF1-B5ED-77B6276583C3}" destId="{BEC0E9E8-002A-4827-9C31-7EA1E7102E2A}" srcOrd="1" destOrd="0" presId="urn:microsoft.com/office/officeart/2018/2/layout/IconVerticalSolidList"/>
    <dgm:cxn modelId="{D58EF08A-7EA0-4115-9471-71DC2CCDF121}" type="presParOf" srcId="{7965F33D-5F70-4BF1-B5ED-77B6276583C3}" destId="{D703A11D-8002-406C-9BEC-B802FB9582D2}" srcOrd="2" destOrd="0" presId="urn:microsoft.com/office/officeart/2018/2/layout/IconVerticalSolidList"/>
    <dgm:cxn modelId="{F8D53E74-DA5F-4220-A03C-A96041CBF1CD}" type="presParOf" srcId="{7965F33D-5F70-4BF1-B5ED-77B6276583C3}" destId="{EF285C71-8C96-4CF0-9120-63FD78544FC4}" srcOrd="3" destOrd="0" presId="urn:microsoft.com/office/officeart/2018/2/layout/IconVerticalSolidList"/>
    <dgm:cxn modelId="{A58F9584-CD12-4AB9-B7B5-C791FF752CC4}" type="presParOf" srcId="{0C2AE22F-4B95-4D35-887F-DFE42631A988}" destId="{BCF37F1F-4954-422A-BD67-5EFBE52F1B2B}" srcOrd="3" destOrd="0" presId="urn:microsoft.com/office/officeart/2018/2/layout/IconVerticalSolidList"/>
    <dgm:cxn modelId="{C04BEDAB-D784-4147-865E-DC3BD3898F37}" type="presParOf" srcId="{0C2AE22F-4B95-4D35-887F-DFE42631A988}" destId="{9BA53338-ADC4-4991-BA99-380886C68864}" srcOrd="4" destOrd="0" presId="urn:microsoft.com/office/officeart/2018/2/layout/IconVerticalSolidList"/>
    <dgm:cxn modelId="{5662F54C-8770-49BE-8340-4FF0A1F42172}" type="presParOf" srcId="{9BA53338-ADC4-4991-BA99-380886C68864}" destId="{805CFC1E-6B60-4515-8105-6D8E22D3DDAA}" srcOrd="0" destOrd="0" presId="urn:microsoft.com/office/officeart/2018/2/layout/IconVerticalSolidList"/>
    <dgm:cxn modelId="{88CCE3AE-C5C5-482B-A4B8-26823850CBD3}" type="presParOf" srcId="{9BA53338-ADC4-4991-BA99-380886C68864}" destId="{DFF9508C-C9C1-411E-BAEC-137FA95C4488}" srcOrd="1" destOrd="0" presId="urn:microsoft.com/office/officeart/2018/2/layout/IconVerticalSolidList"/>
    <dgm:cxn modelId="{3389FAC0-E8C0-4C2F-B9F9-F0FD7B017FCF}" type="presParOf" srcId="{9BA53338-ADC4-4991-BA99-380886C68864}" destId="{DF54B38E-5A58-436E-BE3C-EDAD92EAEC93}" srcOrd="2" destOrd="0" presId="urn:microsoft.com/office/officeart/2018/2/layout/IconVerticalSolidList"/>
    <dgm:cxn modelId="{8B8B6450-FE4D-4D61-93E6-0CFAF75D4556}" type="presParOf" srcId="{9BA53338-ADC4-4991-BA99-380886C68864}" destId="{130D0A82-3C25-4DA4-96A9-867D4D1C6236}" srcOrd="3" destOrd="0" presId="urn:microsoft.com/office/officeart/2018/2/layout/IconVerticalSolidList"/>
    <dgm:cxn modelId="{731B4F3C-D5BD-4438-9940-17F8F611B21B}" type="presParOf" srcId="{0C2AE22F-4B95-4D35-887F-DFE42631A988}" destId="{8F8A5925-73D1-4364-93AF-32637DA9C2D0}" srcOrd="5" destOrd="0" presId="urn:microsoft.com/office/officeart/2018/2/layout/IconVerticalSolidList"/>
    <dgm:cxn modelId="{21753F03-D69D-49D5-8B8D-AC31E6D0915C}" type="presParOf" srcId="{0C2AE22F-4B95-4D35-887F-DFE42631A988}" destId="{A5A056A6-D886-474D-BEDA-521F67D400E6}" srcOrd="6" destOrd="0" presId="urn:microsoft.com/office/officeart/2018/2/layout/IconVerticalSolidList"/>
    <dgm:cxn modelId="{D015AE30-04F4-4D21-9E14-EA947ACAC7D0}" type="presParOf" srcId="{A5A056A6-D886-474D-BEDA-521F67D400E6}" destId="{F99D5C54-0840-4618-9581-CF6E16492D1E}" srcOrd="0" destOrd="0" presId="urn:microsoft.com/office/officeart/2018/2/layout/IconVerticalSolidList"/>
    <dgm:cxn modelId="{35CF8070-D22F-4750-BEDF-812CC8EE940B}" type="presParOf" srcId="{A5A056A6-D886-474D-BEDA-521F67D400E6}" destId="{0D94EC84-0B4D-4BC1-BF9A-167A9B4D6321}" srcOrd="1" destOrd="0" presId="urn:microsoft.com/office/officeart/2018/2/layout/IconVerticalSolidList"/>
    <dgm:cxn modelId="{22F3BBEC-BF67-4A20-93FE-B68AA094CD99}" type="presParOf" srcId="{A5A056A6-D886-474D-BEDA-521F67D400E6}" destId="{CF59D079-45BA-4697-B74A-342A3E1A544F}" srcOrd="2" destOrd="0" presId="urn:microsoft.com/office/officeart/2018/2/layout/IconVerticalSolidList"/>
    <dgm:cxn modelId="{2FA444C3-401D-49CF-AC9B-345866E5B292}" type="presParOf" srcId="{A5A056A6-D886-474D-BEDA-521F67D400E6}" destId="{CF6C62BF-2668-4956-9784-6EF4EFC0A5F7}" srcOrd="3" destOrd="0" presId="urn:microsoft.com/office/officeart/2018/2/layout/IconVerticalSolidList"/>
    <dgm:cxn modelId="{65C740D3-53DD-4842-A05C-0A52C291C9C1}" type="presParOf" srcId="{0C2AE22F-4B95-4D35-887F-DFE42631A988}" destId="{0E5D3065-145B-414C-B309-552A2960A8D4}" srcOrd="7" destOrd="0" presId="urn:microsoft.com/office/officeart/2018/2/layout/IconVerticalSolidList"/>
    <dgm:cxn modelId="{F69D817A-2BC2-4000-A666-87008E3B58A9}" type="presParOf" srcId="{0C2AE22F-4B95-4D35-887F-DFE42631A988}" destId="{71D619FE-A4ED-4B9D-A709-E315D193D4F6}" srcOrd="8" destOrd="0" presId="urn:microsoft.com/office/officeart/2018/2/layout/IconVerticalSolidList"/>
    <dgm:cxn modelId="{522B1C53-1B0D-4545-9C91-0CEAFEDB8491}" type="presParOf" srcId="{71D619FE-A4ED-4B9D-A709-E315D193D4F6}" destId="{0E2ABA6C-1EA9-498C-A467-69D9066C590D}" srcOrd="0" destOrd="0" presId="urn:microsoft.com/office/officeart/2018/2/layout/IconVerticalSolidList"/>
    <dgm:cxn modelId="{20A4A8C4-E4C9-473D-A8F0-CD8E62717D71}" type="presParOf" srcId="{71D619FE-A4ED-4B9D-A709-E315D193D4F6}" destId="{E1E1AF52-D28B-4B0B-B5F8-4580659EAF67}" srcOrd="1" destOrd="0" presId="urn:microsoft.com/office/officeart/2018/2/layout/IconVerticalSolidList"/>
    <dgm:cxn modelId="{5E6B763D-76EF-431E-9A19-5ECE6F8F3FDC}" type="presParOf" srcId="{71D619FE-A4ED-4B9D-A709-E315D193D4F6}" destId="{9C7B6696-99DD-42A5-8F1B-DCA6E501AB03}" srcOrd="2" destOrd="0" presId="urn:microsoft.com/office/officeart/2018/2/layout/IconVerticalSolidList"/>
    <dgm:cxn modelId="{27D51C62-1284-4FDE-B8E5-4EC6E91A12FB}" type="presParOf" srcId="{71D619FE-A4ED-4B9D-A709-E315D193D4F6}" destId="{BC6FC3B4-B6AA-4912-BDF8-7A02C5530520}" srcOrd="3" destOrd="0" presId="urn:microsoft.com/office/officeart/2018/2/layout/IconVerticalSolidList"/>
    <dgm:cxn modelId="{B3C8AE2D-9FA4-4ED2-8CE6-9A26F1C7F68A}" type="presParOf" srcId="{0C2AE22F-4B95-4D35-887F-DFE42631A988}" destId="{D9B08685-8F35-44F2-A7AB-061C68BB3467}" srcOrd="9" destOrd="0" presId="urn:microsoft.com/office/officeart/2018/2/layout/IconVerticalSolidList"/>
    <dgm:cxn modelId="{02106A54-3F4D-4454-9485-C2A030995CC8}" type="presParOf" srcId="{0C2AE22F-4B95-4D35-887F-DFE42631A988}" destId="{713E5CFF-C93C-4AB6-A7AD-E90F0B19614C}" srcOrd="10" destOrd="0" presId="urn:microsoft.com/office/officeart/2018/2/layout/IconVerticalSolidList"/>
    <dgm:cxn modelId="{B6B656FD-ADEA-466D-8C33-39F41AF24135}" type="presParOf" srcId="{713E5CFF-C93C-4AB6-A7AD-E90F0B19614C}" destId="{8FC76D24-7DCB-4FC7-838C-86091DFD080B}" srcOrd="0" destOrd="0" presId="urn:microsoft.com/office/officeart/2018/2/layout/IconVerticalSolidList"/>
    <dgm:cxn modelId="{77F93C16-258E-4706-BE7F-5347805ACAC2}" type="presParOf" srcId="{713E5CFF-C93C-4AB6-A7AD-E90F0B19614C}" destId="{F4F2452E-25AF-449C-996F-A254D7F91F0E}" srcOrd="1" destOrd="0" presId="urn:microsoft.com/office/officeart/2018/2/layout/IconVerticalSolidList"/>
    <dgm:cxn modelId="{9D378E12-04A4-4D0B-9718-9BC2FF54102C}" type="presParOf" srcId="{713E5CFF-C93C-4AB6-A7AD-E90F0B19614C}" destId="{7C2D4CC9-D056-4ED2-88B7-CAD29750E437}" srcOrd="2" destOrd="0" presId="urn:microsoft.com/office/officeart/2018/2/layout/IconVerticalSolidList"/>
    <dgm:cxn modelId="{470D411A-5D7C-48D9-A04F-A5075CC17A3E}" type="presParOf" srcId="{713E5CFF-C93C-4AB6-A7AD-E90F0B19614C}" destId="{530227D8-8F20-4B38-8AF4-E508EBF787F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92E4B69-2284-478F-8BA9-AC71DFED4FC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9B6C6C3-C52A-4D01-B4EC-712FECEA8CBB}">
      <dgm:prSet/>
      <dgm:spPr/>
      <dgm:t>
        <a:bodyPr/>
        <a:lstStyle/>
        <a:p>
          <a:pPr>
            <a:lnSpc>
              <a:spcPct val="100000"/>
            </a:lnSpc>
          </a:pPr>
          <a:r>
            <a:rPr lang="en-US" dirty="0"/>
            <a:t>Wall Sit (up to 28 weeks, or 90 days postpartum)- Single leg, goal at PP is performance.  </a:t>
          </a:r>
        </a:p>
      </dgm:t>
    </dgm:pt>
    <dgm:pt modelId="{7B592802-16A3-435A-BFCA-0BB347FB9552}" type="parTrans" cxnId="{E2E9E380-C993-45CF-B7D9-0DAD13943130}">
      <dgm:prSet/>
      <dgm:spPr/>
      <dgm:t>
        <a:bodyPr/>
        <a:lstStyle/>
        <a:p>
          <a:endParaRPr lang="en-US"/>
        </a:p>
      </dgm:t>
    </dgm:pt>
    <dgm:pt modelId="{E60DFFAE-BC92-4DA6-B37A-42C02EFDC41A}" type="sibTrans" cxnId="{E2E9E380-C993-45CF-B7D9-0DAD13943130}">
      <dgm:prSet/>
      <dgm:spPr/>
      <dgm:t>
        <a:bodyPr/>
        <a:lstStyle/>
        <a:p>
          <a:endParaRPr lang="en-US"/>
        </a:p>
      </dgm:t>
    </dgm:pt>
    <dgm:pt modelId="{3B38DEAC-9B27-40B4-AEA7-A306EBDEA17D}">
      <dgm:prSet/>
      <dgm:spPr/>
      <dgm:t>
        <a:bodyPr/>
        <a:lstStyle/>
        <a:p>
          <a:pPr>
            <a:lnSpc>
              <a:spcPct val="100000"/>
            </a:lnSpc>
          </a:pPr>
          <a:r>
            <a:rPr lang="en-US"/>
            <a:t>1 sec better than 0!</a:t>
          </a:r>
        </a:p>
      </dgm:t>
    </dgm:pt>
    <dgm:pt modelId="{1BE216A6-AC65-4444-90FD-CF58ED898D22}" type="parTrans" cxnId="{B3D0CEC5-723F-4A2B-8A8B-7A5F90667E63}">
      <dgm:prSet/>
      <dgm:spPr/>
      <dgm:t>
        <a:bodyPr/>
        <a:lstStyle/>
        <a:p>
          <a:endParaRPr lang="en-US"/>
        </a:p>
      </dgm:t>
    </dgm:pt>
    <dgm:pt modelId="{658656C2-0959-4E1D-A5CF-3A80EAE42B7B}" type="sibTrans" cxnId="{B3D0CEC5-723F-4A2B-8A8B-7A5F90667E63}">
      <dgm:prSet/>
      <dgm:spPr/>
      <dgm:t>
        <a:bodyPr/>
        <a:lstStyle/>
        <a:p>
          <a:endParaRPr lang="en-US"/>
        </a:p>
      </dgm:t>
    </dgm:pt>
    <dgm:pt modelId="{ECC2130C-32CE-4D75-AF0B-D9902768A25C}">
      <dgm:prSet/>
      <dgm:spPr/>
      <dgm:t>
        <a:bodyPr/>
        <a:lstStyle/>
        <a:p>
          <a:pPr>
            <a:lnSpc>
              <a:spcPct val="100000"/>
            </a:lnSpc>
          </a:pPr>
          <a:r>
            <a:rPr lang="en-US" dirty="0"/>
            <a:t>Total right and left leg</a:t>
          </a:r>
        </a:p>
      </dgm:t>
    </dgm:pt>
    <dgm:pt modelId="{88AAAC55-DAC0-433F-AB70-157927D6B27B}" type="parTrans" cxnId="{25202C47-40E6-4F4B-BA25-E830B5138356}">
      <dgm:prSet/>
      <dgm:spPr/>
      <dgm:t>
        <a:bodyPr/>
        <a:lstStyle/>
        <a:p>
          <a:endParaRPr lang="en-US"/>
        </a:p>
      </dgm:t>
    </dgm:pt>
    <dgm:pt modelId="{2F0344A7-32AF-4492-A244-C5BA1C320652}" type="sibTrans" cxnId="{25202C47-40E6-4F4B-BA25-E830B5138356}">
      <dgm:prSet/>
      <dgm:spPr/>
      <dgm:t>
        <a:bodyPr/>
        <a:lstStyle/>
        <a:p>
          <a:endParaRPr lang="en-US"/>
        </a:p>
      </dgm:t>
    </dgm:pt>
    <dgm:pt modelId="{ED31346B-A4C9-43D4-A9F7-CB0BA1B7F3DF}">
      <dgm:prSet/>
      <dgm:spPr/>
      <dgm:t>
        <a:bodyPr/>
        <a:lstStyle/>
        <a:p>
          <a:pPr>
            <a:lnSpc>
              <a:spcPct val="100000"/>
            </a:lnSpc>
          </a:pPr>
          <a:r>
            <a:rPr lang="en-US" dirty="0"/>
            <a:t>99</a:t>
          </a:r>
          <a:r>
            <a:rPr lang="en-US" baseline="30000" dirty="0"/>
            <a:t>th</a:t>
          </a:r>
          <a:r>
            <a:rPr lang="en-US" dirty="0"/>
            <a:t> percentile is 30 sec</a:t>
          </a:r>
        </a:p>
      </dgm:t>
    </dgm:pt>
    <dgm:pt modelId="{E6A58BF7-FA40-4E02-B2D9-DEE0CFFF8344}" type="parTrans" cxnId="{B33E91CA-71BF-4910-BA92-FF818FA5ED74}">
      <dgm:prSet/>
      <dgm:spPr/>
      <dgm:t>
        <a:bodyPr/>
        <a:lstStyle/>
        <a:p>
          <a:endParaRPr lang="en-US"/>
        </a:p>
      </dgm:t>
    </dgm:pt>
    <dgm:pt modelId="{43DFA846-63D7-4401-8665-ED3260D68361}" type="sibTrans" cxnId="{B33E91CA-71BF-4910-BA92-FF818FA5ED74}">
      <dgm:prSet/>
      <dgm:spPr/>
      <dgm:t>
        <a:bodyPr/>
        <a:lstStyle/>
        <a:p>
          <a:endParaRPr lang="en-US"/>
        </a:p>
      </dgm:t>
    </dgm:pt>
    <dgm:pt modelId="{DA965334-8DF5-48B0-A0CB-7440CF8E475E}">
      <dgm:prSet/>
      <dgm:spPr/>
      <dgm:t>
        <a:bodyPr/>
        <a:lstStyle/>
        <a:p>
          <a:pPr>
            <a:lnSpc>
              <a:spcPct val="100000"/>
            </a:lnSpc>
          </a:pPr>
          <a:r>
            <a:rPr lang="en-US" u="none" dirty="0"/>
            <a:t>3 min step test</a:t>
          </a:r>
        </a:p>
      </dgm:t>
    </dgm:pt>
    <dgm:pt modelId="{873B092C-A76B-433D-8E90-D2FAD436A417}" type="parTrans" cxnId="{CCDD6CE2-6595-4E44-925F-CC4FF691BB5D}">
      <dgm:prSet/>
      <dgm:spPr/>
      <dgm:t>
        <a:bodyPr/>
        <a:lstStyle/>
        <a:p>
          <a:endParaRPr lang="en-US"/>
        </a:p>
      </dgm:t>
    </dgm:pt>
    <dgm:pt modelId="{A089E0C9-7227-4844-BC17-298D62AAE961}" type="sibTrans" cxnId="{CCDD6CE2-6595-4E44-925F-CC4FF691BB5D}">
      <dgm:prSet/>
      <dgm:spPr/>
      <dgm:t>
        <a:bodyPr/>
        <a:lstStyle/>
        <a:p>
          <a:endParaRPr lang="en-US"/>
        </a:p>
      </dgm:t>
    </dgm:pt>
    <dgm:pt modelId="{D37B1C36-DBDE-4EF0-BF6F-BE6CEEA324CD}" type="pres">
      <dgm:prSet presAssocID="{392E4B69-2284-478F-8BA9-AC71DFED4FC3}" presName="root" presStyleCnt="0">
        <dgm:presLayoutVars>
          <dgm:dir/>
          <dgm:resizeHandles val="exact"/>
        </dgm:presLayoutVars>
      </dgm:prSet>
      <dgm:spPr/>
    </dgm:pt>
    <dgm:pt modelId="{C0C7AF2D-238C-4B14-A65C-F2910B0A2D37}" type="pres">
      <dgm:prSet presAssocID="{C9B6C6C3-C52A-4D01-B4EC-712FECEA8CBB}" presName="compNode" presStyleCnt="0"/>
      <dgm:spPr/>
    </dgm:pt>
    <dgm:pt modelId="{BC853937-D286-4468-A618-DF914747D57A}" type="pres">
      <dgm:prSet presAssocID="{C9B6C6C3-C52A-4D01-B4EC-712FECEA8CBB}" presName="bgRect" presStyleLbl="bgShp" presStyleIdx="0" presStyleCnt="2"/>
      <dgm:spPr/>
    </dgm:pt>
    <dgm:pt modelId="{15791C71-568E-4ACC-B758-2AB7EA05A839}" type="pres">
      <dgm:prSet presAssocID="{C9B6C6C3-C52A-4D01-B4EC-712FECEA8CB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903D1B4B-452E-4D12-9BD7-D978BD9CA59B}" type="pres">
      <dgm:prSet presAssocID="{C9B6C6C3-C52A-4D01-B4EC-712FECEA8CBB}" presName="spaceRect" presStyleCnt="0"/>
      <dgm:spPr/>
    </dgm:pt>
    <dgm:pt modelId="{0069513C-3885-4A67-88EE-0A80790CD198}" type="pres">
      <dgm:prSet presAssocID="{C9B6C6C3-C52A-4D01-B4EC-712FECEA8CBB}" presName="parTx" presStyleLbl="revTx" presStyleIdx="0" presStyleCnt="3" custLinFactNeighborX="-7480">
        <dgm:presLayoutVars>
          <dgm:chMax val="0"/>
          <dgm:chPref val="0"/>
        </dgm:presLayoutVars>
      </dgm:prSet>
      <dgm:spPr/>
    </dgm:pt>
    <dgm:pt modelId="{A2217ACA-47DF-47EE-896E-10B3E97D0E5C}" type="pres">
      <dgm:prSet presAssocID="{C9B6C6C3-C52A-4D01-B4EC-712FECEA8CBB}" presName="desTx" presStyleLbl="revTx" presStyleIdx="1" presStyleCnt="3" custScaleX="135724">
        <dgm:presLayoutVars/>
      </dgm:prSet>
      <dgm:spPr/>
    </dgm:pt>
    <dgm:pt modelId="{D5AC9985-4840-4CA0-8132-01AC3CE6B273}" type="pres">
      <dgm:prSet presAssocID="{E60DFFAE-BC92-4DA6-B37A-42C02EFDC41A}" presName="sibTrans" presStyleCnt="0"/>
      <dgm:spPr/>
    </dgm:pt>
    <dgm:pt modelId="{5CCE77D4-7C73-4973-872A-B4E4789AD8FD}" type="pres">
      <dgm:prSet presAssocID="{DA965334-8DF5-48B0-A0CB-7440CF8E475E}" presName="compNode" presStyleCnt="0"/>
      <dgm:spPr/>
    </dgm:pt>
    <dgm:pt modelId="{846CDCE4-C52A-4DC0-AF2C-B6048243BD51}" type="pres">
      <dgm:prSet presAssocID="{DA965334-8DF5-48B0-A0CB-7440CF8E475E}" presName="bgRect" presStyleLbl="bgShp" presStyleIdx="1" presStyleCnt="2" custLinFactNeighborX="1546" custLinFactNeighborY="-1372"/>
      <dgm:spPr/>
    </dgm:pt>
    <dgm:pt modelId="{30983474-F344-4067-9F23-D6B9D3365640}" type="pres">
      <dgm:prSet presAssocID="{DA965334-8DF5-48B0-A0CB-7440CF8E475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yrannosaurus Rex"/>
        </a:ext>
      </dgm:extLst>
    </dgm:pt>
    <dgm:pt modelId="{710DA5B0-8E55-4283-B936-6A9C422AA274}" type="pres">
      <dgm:prSet presAssocID="{DA965334-8DF5-48B0-A0CB-7440CF8E475E}" presName="spaceRect" presStyleCnt="0"/>
      <dgm:spPr/>
    </dgm:pt>
    <dgm:pt modelId="{CEA2B1D4-65AD-41BA-BA24-97208D103A52}" type="pres">
      <dgm:prSet presAssocID="{DA965334-8DF5-48B0-A0CB-7440CF8E475E}" presName="parTx" presStyleLbl="revTx" presStyleIdx="2" presStyleCnt="3" custScaleX="99090" custScaleY="107121" custLinFactNeighborX="-1880">
        <dgm:presLayoutVars>
          <dgm:chMax val="0"/>
          <dgm:chPref val="0"/>
        </dgm:presLayoutVars>
      </dgm:prSet>
      <dgm:spPr/>
    </dgm:pt>
  </dgm:ptLst>
  <dgm:cxnLst>
    <dgm:cxn modelId="{25202C47-40E6-4F4B-BA25-E830B5138356}" srcId="{C9B6C6C3-C52A-4D01-B4EC-712FECEA8CBB}" destId="{ECC2130C-32CE-4D75-AF0B-D9902768A25C}" srcOrd="1" destOrd="0" parTransId="{88AAAC55-DAC0-433F-AB70-157927D6B27B}" sibTransId="{2F0344A7-32AF-4492-A244-C5BA1C320652}"/>
    <dgm:cxn modelId="{8F0E0453-A368-4AB8-B2D0-D89A7EC928BC}" type="presOf" srcId="{C9B6C6C3-C52A-4D01-B4EC-712FECEA8CBB}" destId="{0069513C-3885-4A67-88EE-0A80790CD198}" srcOrd="0" destOrd="0" presId="urn:microsoft.com/office/officeart/2018/2/layout/IconVerticalSolidList"/>
    <dgm:cxn modelId="{3BE9C059-F495-44BF-86EB-806EB37C77BE}" type="presOf" srcId="{3B38DEAC-9B27-40B4-AEA7-A306EBDEA17D}" destId="{A2217ACA-47DF-47EE-896E-10B3E97D0E5C}" srcOrd="0" destOrd="0" presId="urn:microsoft.com/office/officeart/2018/2/layout/IconVerticalSolidList"/>
    <dgm:cxn modelId="{BCC2927E-9C9F-4D12-953F-C950A025FEDE}" type="presOf" srcId="{392E4B69-2284-478F-8BA9-AC71DFED4FC3}" destId="{D37B1C36-DBDE-4EF0-BF6F-BE6CEEA324CD}" srcOrd="0" destOrd="0" presId="urn:microsoft.com/office/officeart/2018/2/layout/IconVerticalSolidList"/>
    <dgm:cxn modelId="{E2E9E380-C993-45CF-B7D9-0DAD13943130}" srcId="{392E4B69-2284-478F-8BA9-AC71DFED4FC3}" destId="{C9B6C6C3-C52A-4D01-B4EC-712FECEA8CBB}" srcOrd="0" destOrd="0" parTransId="{7B592802-16A3-435A-BFCA-0BB347FB9552}" sibTransId="{E60DFFAE-BC92-4DA6-B37A-42C02EFDC41A}"/>
    <dgm:cxn modelId="{0C5DA7AE-9D46-49AC-BC11-6324040E96FC}" type="presOf" srcId="{DA965334-8DF5-48B0-A0CB-7440CF8E475E}" destId="{CEA2B1D4-65AD-41BA-BA24-97208D103A52}" srcOrd="0" destOrd="0" presId="urn:microsoft.com/office/officeart/2018/2/layout/IconVerticalSolidList"/>
    <dgm:cxn modelId="{B3D0CEC5-723F-4A2B-8A8B-7A5F90667E63}" srcId="{C9B6C6C3-C52A-4D01-B4EC-712FECEA8CBB}" destId="{3B38DEAC-9B27-40B4-AEA7-A306EBDEA17D}" srcOrd="0" destOrd="0" parTransId="{1BE216A6-AC65-4444-90FD-CF58ED898D22}" sibTransId="{658656C2-0959-4E1D-A5CF-3A80EAE42B7B}"/>
    <dgm:cxn modelId="{B33E91CA-71BF-4910-BA92-FF818FA5ED74}" srcId="{C9B6C6C3-C52A-4D01-B4EC-712FECEA8CBB}" destId="{ED31346B-A4C9-43D4-A9F7-CB0BA1B7F3DF}" srcOrd="2" destOrd="0" parTransId="{E6A58BF7-FA40-4E02-B2D9-DEE0CFFF8344}" sibTransId="{43DFA846-63D7-4401-8665-ED3260D68361}"/>
    <dgm:cxn modelId="{B1920AD9-F9FD-45A9-8494-6628533037C4}" type="presOf" srcId="{ECC2130C-32CE-4D75-AF0B-D9902768A25C}" destId="{A2217ACA-47DF-47EE-896E-10B3E97D0E5C}" srcOrd="0" destOrd="1" presId="urn:microsoft.com/office/officeart/2018/2/layout/IconVerticalSolidList"/>
    <dgm:cxn modelId="{CCDD6CE2-6595-4E44-925F-CC4FF691BB5D}" srcId="{392E4B69-2284-478F-8BA9-AC71DFED4FC3}" destId="{DA965334-8DF5-48B0-A0CB-7440CF8E475E}" srcOrd="1" destOrd="0" parTransId="{873B092C-A76B-433D-8E90-D2FAD436A417}" sibTransId="{A089E0C9-7227-4844-BC17-298D62AAE961}"/>
    <dgm:cxn modelId="{B8F034FE-D9BF-421D-914A-7ABE3EF2F264}" type="presOf" srcId="{ED31346B-A4C9-43D4-A9F7-CB0BA1B7F3DF}" destId="{A2217ACA-47DF-47EE-896E-10B3E97D0E5C}" srcOrd="0" destOrd="2" presId="urn:microsoft.com/office/officeart/2018/2/layout/IconVerticalSolidList"/>
    <dgm:cxn modelId="{0C89A8C0-0CFF-4C80-AE0C-B6D1797876A9}" type="presParOf" srcId="{D37B1C36-DBDE-4EF0-BF6F-BE6CEEA324CD}" destId="{C0C7AF2D-238C-4B14-A65C-F2910B0A2D37}" srcOrd="0" destOrd="0" presId="urn:microsoft.com/office/officeart/2018/2/layout/IconVerticalSolidList"/>
    <dgm:cxn modelId="{EBEF59B8-41C0-4D7C-8E79-720F74440390}" type="presParOf" srcId="{C0C7AF2D-238C-4B14-A65C-F2910B0A2D37}" destId="{BC853937-D286-4468-A618-DF914747D57A}" srcOrd="0" destOrd="0" presId="urn:microsoft.com/office/officeart/2018/2/layout/IconVerticalSolidList"/>
    <dgm:cxn modelId="{6938D09D-B350-48A4-9C41-2609088A80E6}" type="presParOf" srcId="{C0C7AF2D-238C-4B14-A65C-F2910B0A2D37}" destId="{15791C71-568E-4ACC-B758-2AB7EA05A839}" srcOrd="1" destOrd="0" presId="urn:microsoft.com/office/officeart/2018/2/layout/IconVerticalSolidList"/>
    <dgm:cxn modelId="{4D76117A-B27C-469A-886D-2E5A070CCE22}" type="presParOf" srcId="{C0C7AF2D-238C-4B14-A65C-F2910B0A2D37}" destId="{903D1B4B-452E-4D12-9BD7-D978BD9CA59B}" srcOrd="2" destOrd="0" presId="urn:microsoft.com/office/officeart/2018/2/layout/IconVerticalSolidList"/>
    <dgm:cxn modelId="{52E8C431-AD55-4CAA-82AF-07FCB148382D}" type="presParOf" srcId="{C0C7AF2D-238C-4B14-A65C-F2910B0A2D37}" destId="{0069513C-3885-4A67-88EE-0A80790CD198}" srcOrd="3" destOrd="0" presId="urn:microsoft.com/office/officeart/2018/2/layout/IconVerticalSolidList"/>
    <dgm:cxn modelId="{134528BA-C97A-4DF6-9C40-1BCA3498F903}" type="presParOf" srcId="{C0C7AF2D-238C-4B14-A65C-F2910B0A2D37}" destId="{A2217ACA-47DF-47EE-896E-10B3E97D0E5C}" srcOrd="4" destOrd="0" presId="urn:microsoft.com/office/officeart/2018/2/layout/IconVerticalSolidList"/>
    <dgm:cxn modelId="{E170744E-7880-424C-AA24-06177702DAB6}" type="presParOf" srcId="{D37B1C36-DBDE-4EF0-BF6F-BE6CEEA324CD}" destId="{D5AC9985-4840-4CA0-8132-01AC3CE6B273}" srcOrd="1" destOrd="0" presId="urn:microsoft.com/office/officeart/2018/2/layout/IconVerticalSolidList"/>
    <dgm:cxn modelId="{EFB05A0F-C169-4723-ADA7-CEDE46A598E6}" type="presParOf" srcId="{D37B1C36-DBDE-4EF0-BF6F-BE6CEEA324CD}" destId="{5CCE77D4-7C73-4973-872A-B4E4789AD8FD}" srcOrd="2" destOrd="0" presId="urn:microsoft.com/office/officeart/2018/2/layout/IconVerticalSolidList"/>
    <dgm:cxn modelId="{688071D3-C4CB-49AD-A7DF-02267ECC7FA3}" type="presParOf" srcId="{5CCE77D4-7C73-4973-872A-B4E4789AD8FD}" destId="{846CDCE4-C52A-4DC0-AF2C-B6048243BD51}" srcOrd="0" destOrd="0" presId="urn:microsoft.com/office/officeart/2018/2/layout/IconVerticalSolidList"/>
    <dgm:cxn modelId="{1F22EABD-D477-4BAA-9524-22EE77EBD660}" type="presParOf" srcId="{5CCE77D4-7C73-4973-872A-B4E4789AD8FD}" destId="{30983474-F344-4067-9F23-D6B9D3365640}" srcOrd="1" destOrd="0" presId="urn:microsoft.com/office/officeart/2018/2/layout/IconVerticalSolidList"/>
    <dgm:cxn modelId="{6518F045-8EF6-4D04-96EC-2AD7FC4B76B7}" type="presParOf" srcId="{5CCE77D4-7C73-4973-872A-B4E4789AD8FD}" destId="{710DA5B0-8E55-4283-B936-6A9C422AA274}" srcOrd="2" destOrd="0" presId="urn:microsoft.com/office/officeart/2018/2/layout/IconVerticalSolidList"/>
    <dgm:cxn modelId="{5C59035F-96F5-4D44-87C2-B092E5321A68}" type="presParOf" srcId="{5CCE77D4-7C73-4973-872A-B4E4789AD8FD}" destId="{CEA2B1D4-65AD-41BA-BA24-97208D103A5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0315ECF-D371-480A-A1A0-BD5AAE79391E}"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00BC9FF3-B42B-4227-B7AC-68508DC54E22}">
      <dgm:prSet phldrT="[Text]"/>
      <dgm:spPr/>
      <dgm:t>
        <a:bodyPr/>
        <a:lstStyle/>
        <a:p>
          <a:r>
            <a:rPr lang="en-US" dirty="0"/>
            <a:t>Low Cortical Tone</a:t>
          </a:r>
        </a:p>
      </dgm:t>
    </dgm:pt>
    <dgm:pt modelId="{613C537F-BAE0-4623-A486-E44B9E530F48}" type="parTrans" cxnId="{47468680-39DA-4E58-AFE0-73EB6887EB5C}">
      <dgm:prSet/>
      <dgm:spPr/>
      <dgm:t>
        <a:bodyPr/>
        <a:lstStyle/>
        <a:p>
          <a:endParaRPr lang="en-US"/>
        </a:p>
      </dgm:t>
    </dgm:pt>
    <dgm:pt modelId="{1ED90070-B3B5-438A-B4E5-7E6D8AAF3C6D}" type="sibTrans" cxnId="{47468680-39DA-4E58-AFE0-73EB6887EB5C}">
      <dgm:prSet/>
      <dgm:spPr/>
      <dgm:t>
        <a:bodyPr/>
        <a:lstStyle/>
        <a:p>
          <a:endParaRPr lang="en-US"/>
        </a:p>
      </dgm:t>
    </dgm:pt>
    <dgm:pt modelId="{6A3C5861-6943-4D0B-AD5E-D440ECB8DA9B}">
      <dgm:prSet phldrT="[Text]"/>
      <dgm:spPr/>
      <dgm:t>
        <a:bodyPr/>
        <a:lstStyle/>
        <a:p>
          <a:r>
            <a:rPr lang="en-US" dirty="0"/>
            <a:t>Head Tilt/ High Shoulder</a:t>
          </a:r>
        </a:p>
      </dgm:t>
    </dgm:pt>
    <dgm:pt modelId="{06540137-C72F-4727-8D6F-C52158341A0C}" type="parTrans" cxnId="{D39BBA4C-A034-47BA-9405-BC6A048BC383}">
      <dgm:prSet/>
      <dgm:spPr/>
      <dgm:t>
        <a:bodyPr/>
        <a:lstStyle/>
        <a:p>
          <a:endParaRPr lang="en-US"/>
        </a:p>
      </dgm:t>
    </dgm:pt>
    <dgm:pt modelId="{F9DD7372-CA06-40FC-9BF0-645A4506FBB6}" type="sibTrans" cxnId="{D39BBA4C-A034-47BA-9405-BC6A048BC383}">
      <dgm:prSet/>
      <dgm:spPr/>
      <dgm:t>
        <a:bodyPr/>
        <a:lstStyle/>
        <a:p>
          <a:endParaRPr lang="en-US"/>
        </a:p>
      </dgm:t>
    </dgm:pt>
    <dgm:pt modelId="{0D8557B3-A059-4E5F-88ED-25B5DFA30EF4}">
      <dgm:prSet phldrT="[Text]"/>
      <dgm:spPr/>
      <dgm:t>
        <a:bodyPr/>
        <a:lstStyle/>
        <a:p>
          <a:r>
            <a:rPr lang="en-US" dirty="0"/>
            <a:t>Pupillary Latency</a:t>
          </a:r>
        </a:p>
      </dgm:t>
    </dgm:pt>
    <dgm:pt modelId="{7B7D3DCF-0580-4321-A23A-120E0048D354}" type="parTrans" cxnId="{EF3118BF-CB57-4334-B641-BB1460D6CE5C}">
      <dgm:prSet/>
      <dgm:spPr/>
      <dgm:t>
        <a:bodyPr/>
        <a:lstStyle/>
        <a:p>
          <a:endParaRPr lang="en-US"/>
        </a:p>
      </dgm:t>
    </dgm:pt>
    <dgm:pt modelId="{E4D91890-53F9-40B1-8641-22BDA8C07E00}" type="sibTrans" cxnId="{EF3118BF-CB57-4334-B641-BB1460D6CE5C}">
      <dgm:prSet/>
      <dgm:spPr/>
      <dgm:t>
        <a:bodyPr/>
        <a:lstStyle/>
        <a:p>
          <a:endParaRPr lang="en-US"/>
        </a:p>
      </dgm:t>
    </dgm:pt>
    <dgm:pt modelId="{0B69F2A5-E1B2-4E74-ABBF-7F274912CD66}">
      <dgm:prSet phldrT="[Text]"/>
      <dgm:spPr/>
      <dgm:t>
        <a:bodyPr/>
        <a:lstStyle/>
        <a:p>
          <a:r>
            <a:rPr lang="en-US" dirty="0"/>
            <a:t>Poorly Converge</a:t>
          </a:r>
        </a:p>
      </dgm:t>
    </dgm:pt>
    <dgm:pt modelId="{F3659CD1-A04F-46DB-99D1-106A2749B477}" type="parTrans" cxnId="{C8E244C9-1025-47EE-A0F3-3A7089189C1B}">
      <dgm:prSet/>
      <dgm:spPr/>
      <dgm:t>
        <a:bodyPr/>
        <a:lstStyle/>
        <a:p>
          <a:endParaRPr lang="en-US"/>
        </a:p>
      </dgm:t>
    </dgm:pt>
    <dgm:pt modelId="{653648D8-D6A7-4B98-A82F-ADCF2EC79DDA}" type="sibTrans" cxnId="{C8E244C9-1025-47EE-A0F3-3A7089189C1B}">
      <dgm:prSet/>
      <dgm:spPr/>
      <dgm:t>
        <a:bodyPr/>
        <a:lstStyle/>
        <a:p>
          <a:endParaRPr lang="en-US"/>
        </a:p>
      </dgm:t>
    </dgm:pt>
    <dgm:pt modelId="{0EBF8F77-0C80-482B-AB8B-C5FFB1FC8B8A}">
      <dgm:prSet phldrT="[Text]"/>
      <dgm:spPr/>
      <dgm:t>
        <a:bodyPr/>
        <a:lstStyle/>
        <a:p>
          <a:r>
            <a:rPr lang="en-US" dirty="0"/>
            <a:t>Hypotonic Pursuit </a:t>
          </a:r>
        </a:p>
      </dgm:t>
    </dgm:pt>
    <dgm:pt modelId="{D529E91D-81C4-4C14-B636-E583375A3DFF}" type="parTrans" cxnId="{DAE9FDA8-E5D3-4676-824D-9FB84771CD20}">
      <dgm:prSet/>
      <dgm:spPr/>
      <dgm:t>
        <a:bodyPr/>
        <a:lstStyle/>
        <a:p>
          <a:endParaRPr lang="en-US"/>
        </a:p>
      </dgm:t>
    </dgm:pt>
    <dgm:pt modelId="{5DDC5D19-4B3C-4515-9242-F79D42D8342E}" type="sibTrans" cxnId="{DAE9FDA8-E5D3-4676-824D-9FB84771CD20}">
      <dgm:prSet/>
      <dgm:spPr/>
      <dgm:t>
        <a:bodyPr/>
        <a:lstStyle/>
        <a:p>
          <a:endParaRPr lang="en-US"/>
        </a:p>
      </dgm:t>
    </dgm:pt>
    <dgm:pt modelId="{57712B01-354D-4CA6-B010-81412176D014}">
      <dgm:prSet phldrT="[Text]"/>
      <dgm:spPr/>
      <dgm:t>
        <a:bodyPr/>
        <a:lstStyle/>
        <a:p>
          <a:r>
            <a:rPr lang="en-US" dirty="0"/>
            <a:t>Hypotonic Saccade (opposite)</a:t>
          </a:r>
        </a:p>
      </dgm:t>
    </dgm:pt>
    <dgm:pt modelId="{75DF8244-B548-4F4D-9D5C-CF7CC755295A}" type="parTrans" cxnId="{6880A563-7FF7-4AD0-A9B4-BDC36EFA8E5D}">
      <dgm:prSet/>
      <dgm:spPr/>
      <dgm:t>
        <a:bodyPr/>
        <a:lstStyle/>
        <a:p>
          <a:endParaRPr lang="en-US"/>
        </a:p>
      </dgm:t>
    </dgm:pt>
    <dgm:pt modelId="{9D2A9794-7C75-4453-8AC5-9044BA88F00D}" type="sibTrans" cxnId="{6880A563-7FF7-4AD0-A9B4-BDC36EFA8E5D}">
      <dgm:prSet/>
      <dgm:spPr/>
      <dgm:t>
        <a:bodyPr/>
        <a:lstStyle/>
        <a:p>
          <a:endParaRPr lang="en-US"/>
        </a:p>
      </dgm:t>
    </dgm:pt>
    <dgm:pt modelId="{628BFD86-01CB-4846-A978-5B4AE68BD714}">
      <dgm:prSet phldrT="[Text]"/>
      <dgm:spPr/>
      <dgm:t>
        <a:bodyPr/>
        <a:lstStyle/>
        <a:p>
          <a:r>
            <a:rPr lang="en-US" dirty="0"/>
            <a:t>SYM ANS</a:t>
          </a:r>
        </a:p>
        <a:p>
          <a:r>
            <a:rPr lang="en-US" dirty="0"/>
            <a:t>Low PO2</a:t>
          </a:r>
        </a:p>
      </dgm:t>
    </dgm:pt>
    <dgm:pt modelId="{CB305C59-ED1F-4FB4-B8D4-CDD28DD78501}" type="parTrans" cxnId="{F6DF4B84-3484-4F4E-A43F-1310332C1E26}">
      <dgm:prSet/>
      <dgm:spPr/>
      <dgm:t>
        <a:bodyPr/>
        <a:lstStyle/>
        <a:p>
          <a:endParaRPr lang="en-US"/>
        </a:p>
      </dgm:t>
    </dgm:pt>
    <dgm:pt modelId="{80818559-100A-45ED-ACBD-6453903CBC3A}" type="sibTrans" cxnId="{F6DF4B84-3484-4F4E-A43F-1310332C1E26}">
      <dgm:prSet/>
      <dgm:spPr/>
      <dgm:t>
        <a:bodyPr/>
        <a:lstStyle/>
        <a:p>
          <a:endParaRPr lang="en-US"/>
        </a:p>
      </dgm:t>
    </dgm:pt>
    <dgm:pt modelId="{1BAC83A4-624A-44CF-B610-138E0CCF2F5C}" type="pres">
      <dgm:prSet presAssocID="{30315ECF-D371-480A-A1A0-BD5AAE79391E}" presName="Name0" presStyleCnt="0">
        <dgm:presLayoutVars>
          <dgm:chMax val="1"/>
          <dgm:chPref val="1"/>
          <dgm:dir/>
          <dgm:animOne val="branch"/>
          <dgm:animLvl val="lvl"/>
        </dgm:presLayoutVars>
      </dgm:prSet>
      <dgm:spPr/>
    </dgm:pt>
    <dgm:pt modelId="{F4F0529D-92AD-4B52-845D-39FDD163DE16}" type="pres">
      <dgm:prSet presAssocID="{00BC9FF3-B42B-4227-B7AC-68508DC54E22}" presName="Parent" presStyleLbl="node0" presStyleIdx="0" presStyleCnt="1" custAng="0">
        <dgm:presLayoutVars>
          <dgm:chMax val="6"/>
          <dgm:chPref val="6"/>
        </dgm:presLayoutVars>
      </dgm:prSet>
      <dgm:spPr/>
    </dgm:pt>
    <dgm:pt modelId="{CD8BBB95-AC13-4907-BAB2-9FB2F6F20AEB}" type="pres">
      <dgm:prSet presAssocID="{6A3C5861-6943-4D0B-AD5E-D440ECB8DA9B}" presName="Accent1" presStyleCnt="0"/>
      <dgm:spPr/>
    </dgm:pt>
    <dgm:pt modelId="{5356C5D0-CAC5-4B68-9C2A-B729F91B7272}" type="pres">
      <dgm:prSet presAssocID="{6A3C5861-6943-4D0B-AD5E-D440ECB8DA9B}" presName="Accent" presStyleLbl="bgShp" presStyleIdx="0" presStyleCnt="6"/>
      <dgm:spPr/>
    </dgm:pt>
    <dgm:pt modelId="{A4AF24E3-3D5E-4E21-BAEC-E75DCE17F96A}" type="pres">
      <dgm:prSet presAssocID="{6A3C5861-6943-4D0B-AD5E-D440ECB8DA9B}" presName="Child1" presStyleLbl="node1" presStyleIdx="0" presStyleCnt="6">
        <dgm:presLayoutVars>
          <dgm:chMax val="0"/>
          <dgm:chPref val="0"/>
          <dgm:bulletEnabled val="1"/>
        </dgm:presLayoutVars>
      </dgm:prSet>
      <dgm:spPr/>
    </dgm:pt>
    <dgm:pt modelId="{BF9D0746-0006-4B92-851D-3249B6EDB306}" type="pres">
      <dgm:prSet presAssocID="{0D8557B3-A059-4E5F-88ED-25B5DFA30EF4}" presName="Accent2" presStyleCnt="0"/>
      <dgm:spPr/>
    </dgm:pt>
    <dgm:pt modelId="{9F05287E-2E67-4540-A12E-6BD55809E3C8}" type="pres">
      <dgm:prSet presAssocID="{0D8557B3-A059-4E5F-88ED-25B5DFA30EF4}" presName="Accent" presStyleLbl="bgShp" presStyleIdx="1" presStyleCnt="6"/>
      <dgm:spPr/>
    </dgm:pt>
    <dgm:pt modelId="{C8ECCA52-924C-4D6A-9B05-E0A9C1736F55}" type="pres">
      <dgm:prSet presAssocID="{0D8557B3-A059-4E5F-88ED-25B5DFA30EF4}" presName="Child2" presStyleLbl="node1" presStyleIdx="1" presStyleCnt="6">
        <dgm:presLayoutVars>
          <dgm:chMax val="0"/>
          <dgm:chPref val="0"/>
          <dgm:bulletEnabled val="1"/>
        </dgm:presLayoutVars>
      </dgm:prSet>
      <dgm:spPr/>
    </dgm:pt>
    <dgm:pt modelId="{27D007AD-4A4E-486F-93C9-57D0DD18CAF2}" type="pres">
      <dgm:prSet presAssocID="{0B69F2A5-E1B2-4E74-ABBF-7F274912CD66}" presName="Accent3" presStyleCnt="0"/>
      <dgm:spPr/>
    </dgm:pt>
    <dgm:pt modelId="{2B55E595-0719-42F6-9C0E-93D9BBB5590E}" type="pres">
      <dgm:prSet presAssocID="{0B69F2A5-E1B2-4E74-ABBF-7F274912CD66}" presName="Accent" presStyleLbl="bgShp" presStyleIdx="2" presStyleCnt="6"/>
      <dgm:spPr/>
    </dgm:pt>
    <dgm:pt modelId="{FFBEE5B0-F496-4264-BD59-DB07DA3CAFAA}" type="pres">
      <dgm:prSet presAssocID="{0B69F2A5-E1B2-4E74-ABBF-7F274912CD66}" presName="Child3" presStyleLbl="node1" presStyleIdx="2" presStyleCnt="6">
        <dgm:presLayoutVars>
          <dgm:chMax val="0"/>
          <dgm:chPref val="0"/>
          <dgm:bulletEnabled val="1"/>
        </dgm:presLayoutVars>
      </dgm:prSet>
      <dgm:spPr/>
    </dgm:pt>
    <dgm:pt modelId="{466C5EBA-C8EB-4ECE-A6FA-0478FF1FDFD8}" type="pres">
      <dgm:prSet presAssocID="{0EBF8F77-0C80-482B-AB8B-C5FFB1FC8B8A}" presName="Accent4" presStyleCnt="0"/>
      <dgm:spPr/>
    </dgm:pt>
    <dgm:pt modelId="{7373BD20-2FDC-48F5-97E4-5409D2BC6944}" type="pres">
      <dgm:prSet presAssocID="{0EBF8F77-0C80-482B-AB8B-C5FFB1FC8B8A}" presName="Accent" presStyleLbl="bgShp" presStyleIdx="3" presStyleCnt="6"/>
      <dgm:spPr/>
    </dgm:pt>
    <dgm:pt modelId="{8399C0F8-7F05-43E8-BDEE-6A2D8892139B}" type="pres">
      <dgm:prSet presAssocID="{0EBF8F77-0C80-482B-AB8B-C5FFB1FC8B8A}" presName="Child4" presStyleLbl="node1" presStyleIdx="3" presStyleCnt="6">
        <dgm:presLayoutVars>
          <dgm:chMax val="0"/>
          <dgm:chPref val="0"/>
          <dgm:bulletEnabled val="1"/>
        </dgm:presLayoutVars>
      </dgm:prSet>
      <dgm:spPr/>
    </dgm:pt>
    <dgm:pt modelId="{9C80DBDA-8B6A-4618-90E6-F8EE82FCAA7D}" type="pres">
      <dgm:prSet presAssocID="{57712B01-354D-4CA6-B010-81412176D014}" presName="Accent5" presStyleCnt="0"/>
      <dgm:spPr/>
    </dgm:pt>
    <dgm:pt modelId="{8A70D570-2908-462E-9D0A-487D400B9D1B}" type="pres">
      <dgm:prSet presAssocID="{57712B01-354D-4CA6-B010-81412176D014}" presName="Accent" presStyleLbl="bgShp" presStyleIdx="4" presStyleCnt="6"/>
      <dgm:spPr/>
    </dgm:pt>
    <dgm:pt modelId="{8000B74E-504A-414C-90AE-0DD575B03925}" type="pres">
      <dgm:prSet presAssocID="{57712B01-354D-4CA6-B010-81412176D014}" presName="Child5" presStyleLbl="node1" presStyleIdx="4" presStyleCnt="6">
        <dgm:presLayoutVars>
          <dgm:chMax val="0"/>
          <dgm:chPref val="0"/>
          <dgm:bulletEnabled val="1"/>
        </dgm:presLayoutVars>
      </dgm:prSet>
      <dgm:spPr/>
    </dgm:pt>
    <dgm:pt modelId="{2BDF3084-AA1B-46E3-972B-8E3B5D19C072}" type="pres">
      <dgm:prSet presAssocID="{628BFD86-01CB-4846-A978-5B4AE68BD714}" presName="Accent6" presStyleCnt="0"/>
      <dgm:spPr/>
    </dgm:pt>
    <dgm:pt modelId="{DA0E724C-8953-495E-B6D9-43282499184F}" type="pres">
      <dgm:prSet presAssocID="{628BFD86-01CB-4846-A978-5B4AE68BD714}" presName="Accent" presStyleLbl="bgShp" presStyleIdx="5" presStyleCnt="6"/>
      <dgm:spPr/>
    </dgm:pt>
    <dgm:pt modelId="{51F1364E-5505-483F-91E9-63CC9A107C73}" type="pres">
      <dgm:prSet presAssocID="{628BFD86-01CB-4846-A978-5B4AE68BD714}" presName="Child6" presStyleLbl="node1" presStyleIdx="5" presStyleCnt="6">
        <dgm:presLayoutVars>
          <dgm:chMax val="0"/>
          <dgm:chPref val="0"/>
          <dgm:bulletEnabled val="1"/>
        </dgm:presLayoutVars>
      </dgm:prSet>
      <dgm:spPr/>
    </dgm:pt>
  </dgm:ptLst>
  <dgm:cxnLst>
    <dgm:cxn modelId="{362C2720-82E0-4CB6-9815-67D2A7CCFFBF}" type="presOf" srcId="{0D8557B3-A059-4E5F-88ED-25B5DFA30EF4}" destId="{C8ECCA52-924C-4D6A-9B05-E0A9C1736F55}" srcOrd="0" destOrd="0" presId="urn:microsoft.com/office/officeart/2011/layout/HexagonRadial"/>
    <dgm:cxn modelId="{6880A563-7FF7-4AD0-A9B4-BDC36EFA8E5D}" srcId="{00BC9FF3-B42B-4227-B7AC-68508DC54E22}" destId="{57712B01-354D-4CA6-B010-81412176D014}" srcOrd="4" destOrd="0" parTransId="{75DF8244-B548-4F4D-9D5C-CF7CC755295A}" sibTransId="{9D2A9794-7C75-4453-8AC5-9044BA88F00D}"/>
    <dgm:cxn modelId="{7DCDBF64-BE9A-43F8-BF44-A51715811192}" type="presOf" srcId="{30315ECF-D371-480A-A1A0-BD5AAE79391E}" destId="{1BAC83A4-624A-44CF-B610-138E0CCF2F5C}" srcOrd="0" destOrd="0" presId="urn:microsoft.com/office/officeart/2011/layout/HexagonRadial"/>
    <dgm:cxn modelId="{D39BBA4C-A034-47BA-9405-BC6A048BC383}" srcId="{00BC9FF3-B42B-4227-B7AC-68508DC54E22}" destId="{6A3C5861-6943-4D0B-AD5E-D440ECB8DA9B}" srcOrd="0" destOrd="0" parTransId="{06540137-C72F-4727-8D6F-C52158341A0C}" sibTransId="{F9DD7372-CA06-40FC-9BF0-645A4506FBB6}"/>
    <dgm:cxn modelId="{A8295975-FA0C-4D10-BB05-53835A577531}" type="presOf" srcId="{628BFD86-01CB-4846-A978-5B4AE68BD714}" destId="{51F1364E-5505-483F-91E9-63CC9A107C73}" srcOrd="0" destOrd="0" presId="urn:microsoft.com/office/officeart/2011/layout/HexagonRadial"/>
    <dgm:cxn modelId="{4742FA7A-5E73-4930-A4FA-D8E601E2F818}" type="presOf" srcId="{00BC9FF3-B42B-4227-B7AC-68508DC54E22}" destId="{F4F0529D-92AD-4B52-845D-39FDD163DE16}" srcOrd="0" destOrd="0" presId="urn:microsoft.com/office/officeart/2011/layout/HexagonRadial"/>
    <dgm:cxn modelId="{47468680-39DA-4E58-AFE0-73EB6887EB5C}" srcId="{30315ECF-D371-480A-A1A0-BD5AAE79391E}" destId="{00BC9FF3-B42B-4227-B7AC-68508DC54E22}" srcOrd="0" destOrd="0" parTransId="{613C537F-BAE0-4623-A486-E44B9E530F48}" sibTransId="{1ED90070-B3B5-438A-B4E5-7E6D8AAF3C6D}"/>
    <dgm:cxn modelId="{B0A33982-6608-42E5-8159-938C68A42AA3}" type="presOf" srcId="{0EBF8F77-0C80-482B-AB8B-C5FFB1FC8B8A}" destId="{8399C0F8-7F05-43E8-BDEE-6A2D8892139B}" srcOrd="0" destOrd="0" presId="urn:microsoft.com/office/officeart/2011/layout/HexagonRadial"/>
    <dgm:cxn modelId="{F6DF4B84-3484-4F4E-A43F-1310332C1E26}" srcId="{00BC9FF3-B42B-4227-B7AC-68508DC54E22}" destId="{628BFD86-01CB-4846-A978-5B4AE68BD714}" srcOrd="5" destOrd="0" parTransId="{CB305C59-ED1F-4FB4-B8D4-CDD28DD78501}" sibTransId="{80818559-100A-45ED-ACBD-6453903CBC3A}"/>
    <dgm:cxn modelId="{DAE9FDA8-E5D3-4676-824D-9FB84771CD20}" srcId="{00BC9FF3-B42B-4227-B7AC-68508DC54E22}" destId="{0EBF8F77-0C80-482B-AB8B-C5FFB1FC8B8A}" srcOrd="3" destOrd="0" parTransId="{D529E91D-81C4-4C14-B636-E583375A3DFF}" sibTransId="{5DDC5D19-4B3C-4515-9242-F79D42D8342E}"/>
    <dgm:cxn modelId="{55FA2BB6-A65E-4CEB-8C89-16941B86197E}" type="presOf" srcId="{0B69F2A5-E1B2-4E74-ABBF-7F274912CD66}" destId="{FFBEE5B0-F496-4264-BD59-DB07DA3CAFAA}" srcOrd="0" destOrd="0" presId="urn:microsoft.com/office/officeart/2011/layout/HexagonRadial"/>
    <dgm:cxn modelId="{EF3118BF-CB57-4334-B641-BB1460D6CE5C}" srcId="{00BC9FF3-B42B-4227-B7AC-68508DC54E22}" destId="{0D8557B3-A059-4E5F-88ED-25B5DFA30EF4}" srcOrd="1" destOrd="0" parTransId="{7B7D3DCF-0580-4321-A23A-120E0048D354}" sibTransId="{E4D91890-53F9-40B1-8641-22BDA8C07E00}"/>
    <dgm:cxn modelId="{C8E244C9-1025-47EE-A0F3-3A7089189C1B}" srcId="{00BC9FF3-B42B-4227-B7AC-68508DC54E22}" destId="{0B69F2A5-E1B2-4E74-ABBF-7F274912CD66}" srcOrd="2" destOrd="0" parTransId="{F3659CD1-A04F-46DB-99D1-106A2749B477}" sibTransId="{653648D8-D6A7-4B98-A82F-ADCF2EC79DDA}"/>
    <dgm:cxn modelId="{15F5F1E1-54E4-4E98-A7D5-184D6D6B6809}" type="presOf" srcId="{57712B01-354D-4CA6-B010-81412176D014}" destId="{8000B74E-504A-414C-90AE-0DD575B03925}" srcOrd="0" destOrd="0" presId="urn:microsoft.com/office/officeart/2011/layout/HexagonRadial"/>
    <dgm:cxn modelId="{1969D5F6-D68D-4E35-BA4E-40CBB10A6F96}" type="presOf" srcId="{6A3C5861-6943-4D0B-AD5E-D440ECB8DA9B}" destId="{A4AF24E3-3D5E-4E21-BAEC-E75DCE17F96A}" srcOrd="0" destOrd="0" presId="urn:microsoft.com/office/officeart/2011/layout/HexagonRadial"/>
    <dgm:cxn modelId="{DB0C6D70-6B70-401E-8CAE-D9F7377CE8C8}" type="presParOf" srcId="{1BAC83A4-624A-44CF-B610-138E0CCF2F5C}" destId="{F4F0529D-92AD-4B52-845D-39FDD163DE16}" srcOrd="0" destOrd="0" presId="urn:microsoft.com/office/officeart/2011/layout/HexagonRadial"/>
    <dgm:cxn modelId="{C98EED14-45D1-4698-A2F3-4281D305239E}" type="presParOf" srcId="{1BAC83A4-624A-44CF-B610-138E0CCF2F5C}" destId="{CD8BBB95-AC13-4907-BAB2-9FB2F6F20AEB}" srcOrd="1" destOrd="0" presId="urn:microsoft.com/office/officeart/2011/layout/HexagonRadial"/>
    <dgm:cxn modelId="{30881538-4492-4555-9B49-25D1D65550BF}" type="presParOf" srcId="{CD8BBB95-AC13-4907-BAB2-9FB2F6F20AEB}" destId="{5356C5D0-CAC5-4B68-9C2A-B729F91B7272}" srcOrd="0" destOrd="0" presId="urn:microsoft.com/office/officeart/2011/layout/HexagonRadial"/>
    <dgm:cxn modelId="{712EA59A-412D-4259-BB51-99542920B84C}" type="presParOf" srcId="{1BAC83A4-624A-44CF-B610-138E0CCF2F5C}" destId="{A4AF24E3-3D5E-4E21-BAEC-E75DCE17F96A}" srcOrd="2" destOrd="0" presId="urn:microsoft.com/office/officeart/2011/layout/HexagonRadial"/>
    <dgm:cxn modelId="{EDC303EF-6AAA-43DF-AF12-886EDA814DAF}" type="presParOf" srcId="{1BAC83A4-624A-44CF-B610-138E0CCF2F5C}" destId="{BF9D0746-0006-4B92-851D-3249B6EDB306}" srcOrd="3" destOrd="0" presId="urn:microsoft.com/office/officeart/2011/layout/HexagonRadial"/>
    <dgm:cxn modelId="{B93770AA-5B85-4EB9-9672-99C7B54ED5E6}" type="presParOf" srcId="{BF9D0746-0006-4B92-851D-3249B6EDB306}" destId="{9F05287E-2E67-4540-A12E-6BD55809E3C8}" srcOrd="0" destOrd="0" presId="urn:microsoft.com/office/officeart/2011/layout/HexagonRadial"/>
    <dgm:cxn modelId="{B9461DB6-9E22-4B44-8B97-A1BFCD37D769}" type="presParOf" srcId="{1BAC83A4-624A-44CF-B610-138E0CCF2F5C}" destId="{C8ECCA52-924C-4D6A-9B05-E0A9C1736F55}" srcOrd="4" destOrd="0" presId="urn:microsoft.com/office/officeart/2011/layout/HexagonRadial"/>
    <dgm:cxn modelId="{F1762DA0-10CF-4589-91E3-AD14F10F7249}" type="presParOf" srcId="{1BAC83A4-624A-44CF-B610-138E0CCF2F5C}" destId="{27D007AD-4A4E-486F-93C9-57D0DD18CAF2}" srcOrd="5" destOrd="0" presId="urn:microsoft.com/office/officeart/2011/layout/HexagonRadial"/>
    <dgm:cxn modelId="{2D5ECBEA-E5B6-45E6-82F4-95B6059400C8}" type="presParOf" srcId="{27D007AD-4A4E-486F-93C9-57D0DD18CAF2}" destId="{2B55E595-0719-42F6-9C0E-93D9BBB5590E}" srcOrd="0" destOrd="0" presId="urn:microsoft.com/office/officeart/2011/layout/HexagonRadial"/>
    <dgm:cxn modelId="{AFB71A5B-303D-4BC2-9168-885544378082}" type="presParOf" srcId="{1BAC83A4-624A-44CF-B610-138E0CCF2F5C}" destId="{FFBEE5B0-F496-4264-BD59-DB07DA3CAFAA}" srcOrd="6" destOrd="0" presId="urn:microsoft.com/office/officeart/2011/layout/HexagonRadial"/>
    <dgm:cxn modelId="{D167F521-CA22-4BE8-9E54-E1DB75A79AAF}" type="presParOf" srcId="{1BAC83A4-624A-44CF-B610-138E0CCF2F5C}" destId="{466C5EBA-C8EB-4ECE-A6FA-0478FF1FDFD8}" srcOrd="7" destOrd="0" presId="urn:microsoft.com/office/officeart/2011/layout/HexagonRadial"/>
    <dgm:cxn modelId="{1972E944-F3D7-47AF-BE24-40E959FC72F5}" type="presParOf" srcId="{466C5EBA-C8EB-4ECE-A6FA-0478FF1FDFD8}" destId="{7373BD20-2FDC-48F5-97E4-5409D2BC6944}" srcOrd="0" destOrd="0" presId="urn:microsoft.com/office/officeart/2011/layout/HexagonRadial"/>
    <dgm:cxn modelId="{33A5FDED-9832-480B-A227-56B5DB9CCFCA}" type="presParOf" srcId="{1BAC83A4-624A-44CF-B610-138E0CCF2F5C}" destId="{8399C0F8-7F05-43E8-BDEE-6A2D8892139B}" srcOrd="8" destOrd="0" presId="urn:microsoft.com/office/officeart/2011/layout/HexagonRadial"/>
    <dgm:cxn modelId="{01C804F1-04DC-4E5C-A346-50FD5BEBC30B}" type="presParOf" srcId="{1BAC83A4-624A-44CF-B610-138E0CCF2F5C}" destId="{9C80DBDA-8B6A-4618-90E6-F8EE82FCAA7D}" srcOrd="9" destOrd="0" presId="urn:microsoft.com/office/officeart/2011/layout/HexagonRadial"/>
    <dgm:cxn modelId="{17BF78E9-38EF-4D43-A725-1D6D45EC0024}" type="presParOf" srcId="{9C80DBDA-8B6A-4618-90E6-F8EE82FCAA7D}" destId="{8A70D570-2908-462E-9D0A-487D400B9D1B}" srcOrd="0" destOrd="0" presId="urn:microsoft.com/office/officeart/2011/layout/HexagonRadial"/>
    <dgm:cxn modelId="{D55BA99D-1FC2-462F-A4CF-EE0243AFAF56}" type="presParOf" srcId="{1BAC83A4-624A-44CF-B610-138E0CCF2F5C}" destId="{8000B74E-504A-414C-90AE-0DD575B03925}" srcOrd="10" destOrd="0" presId="urn:microsoft.com/office/officeart/2011/layout/HexagonRadial"/>
    <dgm:cxn modelId="{3E3B2D96-E1E3-4594-99D8-1A1DABB81B21}" type="presParOf" srcId="{1BAC83A4-624A-44CF-B610-138E0CCF2F5C}" destId="{2BDF3084-AA1B-46E3-972B-8E3B5D19C072}" srcOrd="11" destOrd="0" presId="urn:microsoft.com/office/officeart/2011/layout/HexagonRadial"/>
    <dgm:cxn modelId="{DE2512BF-98D5-4EF4-AFE5-CE3E17D5DA57}" type="presParOf" srcId="{2BDF3084-AA1B-46E3-972B-8E3B5D19C072}" destId="{DA0E724C-8953-495E-B6D9-43282499184F}" srcOrd="0" destOrd="0" presId="urn:microsoft.com/office/officeart/2011/layout/HexagonRadial"/>
    <dgm:cxn modelId="{2E3844AF-1280-4506-8292-67F383BBFF33}" type="presParOf" srcId="{1BAC83A4-624A-44CF-B610-138E0CCF2F5C}" destId="{51F1364E-5505-483F-91E9-63CC9A107C73}"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225DFB5-5626-44C3-B3E5-7C97E39D7049}" type="doc">
      <dgm:prSet loTypeId="urn:microsoft.com/office/officeart/2018/5/layout/CenteredIconLabelDescriptionList" loCatId="icon" qsTypeId="urn:microsoft.com/office/officeart/2005/8/quickstyle/simple1" qsCatId="simple" csTypeId="urn:microsoft.com/office/officeart/2005/8/colors/colorful2" csCatId="colorful" phldr="1"/>
      <dgm:spPr/>
      <dgm:t>
        <a:bodyPr/>
        <a:lstStyle/>
        <a:p>
          <a:endParaRPr lang="en-US"/>
        </a:p>
      </dgm:t>
    </dgm:pt>
    <dgm:pt modelId="{56DD7409-1DDE-4D7A-936C-3D2E85605DD4}">
      <dgm:prSet/>
      <dgm:spPr/>
      <dgm:t>
        <a:bodyPr/>
        <a:lstStyle/>
        <a:p>
          <a:pPr>
            <a:lnSpc>
              <a:spcPct val="100000"/>
            </a:lnSpc>
            <a:defRPr b="1"/>
          </a:pPr>
          <a:r>
            <a:rPr lang="en-US"/>
            <a:t>Join</a:t>
          </a:r>
        </a:p>
      </dgm:t>
    </dgm:pt>
    <dgm:pt modelId="{7C422DDC-68AB-45A0-87F8-B463AC0F7721}" type="parTrans" cxnId="{2F619817-ED36-43D7-A0B6-9D9E8923E88C}">
      <dgm:prSet/>
      <dgm:spPr/>
      <dgm:t>
        <a:bodyPr/>
        <a:lstStyle/>
        <a:p>
          <a:endParaRPr lang="en-US"/>
        </a:p>
      </dgm:t>
    </dgm:pt>
    <dgm:pt modelId="{887ED75C-EDF5-4C93-B7B1-B2A3F391B998}" type="sibTrans" cxnId="{2F619817-ED36-43D7-A0B6-9D9E8923E88C}">
      <dgm:prSet/>
      <dgm:spPr/>
      <dgm:t>
        <a:bodyPr/>
        <a:lstStyle/>
        <a:p>
          <a:endParaRPr lang="en-US"/>
        </a:p>
      </dgm:t>
    </dgm:pt>
    <dgm:pt modelId="{7D12653E-61C5-4C7D-9AB2-D1E8231AC24B}">
      <dgm:prSet/>
      <dgm:spPr/>
      <dgm:t>
        <a:bodyPr/>
        <a:lstStyle/>
        <a:p>
          <a:pPr>
            <a:lnSpc>
              <a:spcPct val="100000"/>
            </a:lnSpc>
          </a:pPr>
          <a:r>
            <a:rPr lang="en-US" dirty="0"/>
            <a:t>Your Invitation to Upskill: </a:t>
          </a:r>
        </a:p>
        <a:p>
          <a:pPr>
            <a:lnSpc>
              <a:spcPct val="100000"/>
            </a:lnSpc>
          </a:pPr>
          <a:r>
            <a:rPr lang="en-US" dirty="0"/>
            <a:t>Learn more at an ICPA Seminar</a:t>
          </a:r>
        </a:p>
      </dgm:t>
    </dgm:pt>
    <dgm:pt modelId="{DE5EA42C-E02C-47AA-AB9A-ACE21AAC5FFA}" type="parTrans" cxnId="{C7E6923C-70C7-4C6A-9B5D-9E2FBB0F5EA3}">
      <dgm:prSet/>
      <dgm:spPr/>
      <dgm:t>
        <a:bodyPr/>
        <a:lstStyle/>
        <a:p>
          <a:endParaRPr lang="en-US"/>
        </a:p>
      </dgm:t>
    </dgm:pt>
    <dgm:pt modelId="{1C6902C5-8CD8-43F0-894C-91DF2FF76DB5}" type="sibTrans" cxnId="{C7E6923C-70C7-4C6A-9B5D-9E2FBB0F5EA3}">
      <dgm:prSet/>
      <dgm:spPr/>
      <dgm:t>
        <a:bodyPr/>
        <a:lstStyle/>
        <a:p>
          <a:endParaRPr lang="en-US"/>
        </a:p>
      </dgm:t>
    </dgm:pt>
    <dgm:pt modelId="{1AB50636-6581-44A9-B746-E818414FEF88}">
      <dgm:prSet/>
      <dgm:spPr/>
      <dgm:t>
        <a:bodyPr/>
        <a:lstStyle/>
        <a:p>
          <a:pPr>
            <a:lnSpc>
              <a:spcPct val="100000"/>
            </a:lnSpc>
            <a:defRPr b="1"/>
          </a:pPr>
          <a:r>
            <a:rPr lang="en-US"/>
            <a:t>Email</a:t>
          </a:r>
        </a:p>
      </dgm:t>
    </dgm:pt>
    <dgm:pt modelId="{580C8121-02CF-4C23-9A0D-BAEE5EAF80EC}" type="parTrans" cxnId="{05E3BEC8-7C8A-40D0-899C-F955B6EF3E45}">
      <dgm:prSet/>
      <dgm:spPr/>
      <dgm:t>
        <a:bodyPr/>
        <a:lstStyle/>
        <a:p>
          <a:endParaRPr lang="en-US"/>
        </a:p>
      </dgm:t>
    </dgm:pt>
    <dgm:pt modelId="{3E0B8050-4BA8-4E65-8ADC-306D9C57C784}" type="sibTrans" cxnId="{05E3BEC8-7C8A-40D0-899C-F955B6EF3E45}">
      <dgm:prSet/>
      <dgm:spPr/>
      <dgm:t>
        <a:bodyPr/>
        <a:lstStyle/>
        <a:p>
          <a:endParaRPr lang="en-US"/>
        </a:p>
      </dgm:t>
    </dgm:pt>
    <dgm:pt modelId="{D69867CB-91DD-44F3-94E3-D2DE207F5618}">
      <dgm:prSet/>
      <dgm:spPr/>
      <dgm:t>
        <a:bodyPr/>
        <a:lstStyle/>
        <a:p>
          <a:pPr>
            <a:lnSpc>
              <a:spcPct val="100000"/>
            </a:lnSpc>
          </a:pPr>
          <a:r>
            <a:rPr lang="en-US" dirty="0"/>
            <a:t>Send me an email: doc@seachangeseminars.com</a:t>
          </a:r>
        </a:p>
      </dgm:t>
    </dgm:pt>
    <dgm:pt modelId="{4D27DDA6-9B94-4584-B723-D07234DC2001}" type="parTrans" cxnId="{4F0523DF-B9B4-46DC-A2B3-4A04BA56B1D7}">
      <dgm:prSet/>
      <dgm:spPr/>
      <dgm:t>
        <a:bodyPr/>
        <a:lstStyle/>
        <a:p>
          <a:endParaRPr lang="en-US"/>
        </a:p>
      </dgm:t>
    </dgm:pt>
    <dgm:pt modelId="{5F65A21D-46DE-4CBB-AD3F-BE05E38E8E0F}" type="sibTrans" cxnId="{4F0523DF-B9B4-46DC-A2B3-4A04BA56B1D7}">
      <dgm:prSet/>
      <dgm:spPr/>
      <dgm:t>
        <a:bodyPr/>
        <a:lstStyle/>
        <a:p>
          <a:endParaRPr lang="en-US"/>
        </a:p>
      </dgm:t>
    </dgm:pt>
    <dgm:pt modelId="{5167E890-4F11-46D8-881B-05F72334E30C}">
      <dgm:prSet/>
      <dgm:spPr/>
      <dgm:t>
        <a:bodyPr/>
        <a:lstStyle/>
        <a:p>
          <a:pPr>
            <a:lnSpc>
              <a:spcPct val="100000"/>
            </a:lnSpc>
            <a:defRPr b="1"/>
          </a:pPr>
          <a:r>
            <a:rPr lang="en-US" dirty="0"/>
            <a:t>FB/IG/YouTube</a:t>
          </a:r>
        </a:p>
      </dgm:t>
    </dgm:pt>
    <dgm:pt modelId="{8906A60C-7E35-40B3-8EB8-08009C1B5124}" type="parTrans" cxnId="{2B697D0C-8741-4983-8280-9F2F5F581958}">
      <dgm:prSet/>
      <dgm:spPr/>
      <dgm:t>
        <a:bodyPr/>
        <a:lstStyle/>
        <a:p>
          <a:endParaRPr lang="en-US"/>
        </a:p>
      </dgm:t>
    </dgm:pt>
    <dgm:pt modelId="{84E2AF74-4850-4313-81CC-8417A9B93E0F}" type="sibTrans" cxnId="{2B697D0C-8741-4983-8280-9F2F5F581958}">
      <dgm:prSet/>
      <dgm:spPr/>
      <dgm:t>
        <a:bodyPr/>
        <a:lstStyle/>
        <a:p>
          <a:endParaRPr lang="en-US"/>
        </a:p>
      </dgm:t>
    </dgm:pt>
    <dgm:pt modelId="{C345642C-0B00-4CDC-BFFE-D1AC7772C168}">
      <dgm:prSet/>
      <dgm:spPr/>
      <dgm:t>
        <a:bodyPr/>
        <a:lstStyle/>
        <a:p>
          <a:pPr>
            <a:lnSpc>
              <a:spcPct val="100000"/>
            </a:lnSpc>
          </a:pPr>
          <a:r>
            <a:rPr lang="en-US" dirty="0"/>
            <a:t>Send me a friend request/Follow: </a:t>
          </a:r>
        </a:p>
        <a:p>
          <a:pPr>
            <a:lnSpc>
              <a:spcPct val="100000"/>
            </a:lnSpc>
          </a:pPr>
          <a:r>
            <a:rPr lang="en-US" dirty="0"/>
            <a:t>John “Doc” Edwards</a:t>
          </a:r>
        </a:p>
        <a:p>
          <a:pPr>
            <a:lnSpc>
              <a:spcPct val="100000"/>
            </a:lnSpc>
          </a:pPr>
          <a:r>
            <a:rPr lang="en-US" dirty="0"/>
            <a:t>Subscribe to One Belly Two Brains</a:t>
          </a:r>
        </a:p>
      </dgm:t>
    </dgm:pt>
    <dgm:pt modelId="{D4EB783C-097E-4F34-BBE8-8CFCB3AE7404}" type="parTrans" cxnId="{F82B428E-ABAD-4B1C-A007-5144132B9653}">
      <dgm:prSet/>
      <dgm:spPr/>
      <dgm:t>
        <a:bodyPr/>
        <a:lstStyle/>
        <a:p>
          <a:endParaRPr lang="en-US"/>
        </a:p>
      </dgm:t>
    </dgm:pt>
    <dgm:pt modelId="{C85078C0-4E98-4278-83CB-31D672D9D6A9}" type="sibTrans" cxnId="{F82B428E-ABAD-4B1C-A007-5144132B9653}">
      <dgm:prSet/>
      <dgm:spPr/>
      <dgm:t>
        <a:bodyPr/>
        <a:lstStyle/>
        <a:p>
          <a:endParaRPr lang="en-US"/>
        </a:p>
      </dgm:t>
    </dgm:pt>
    <dgm:pt modelId="{AE21C5E0-D209-4771-8F6C-7B092E0A8A0E}">
      <dgm:prSet/>
      <dgm:spPr/>
      <dgm:t>
        <a:bodyPr/>
        <a:lstStyle/>
        <a:p>
          <a:pPr>
            <a:lnSpc>
              <a:spcPct val="100000"/>
            </a:lnSpc>
            <a:defRPr b="1"/>
          </a:pPr>
          <a:r>
            <a:rPr lang="en-US"/>
            <a:t>Visit</a:t>
          </a:r>
        </a:p>
      </dgm:t>
    </dgm:pt>
    <dgm:pt modelId="{B5E982E5-6436-4052-8CB5-243D1B0164C6}" type="parTrans" cxnId="{CEB53457-0F67-4252-8C38-2105726B178D}">
      <dgm:prSet/>
      <dgm:spPr/>
      <dgm:t>
        <a:bodyPr/>
        <a:lstStyle/>
        <a:p>
          <a:endParaRPr lang="en-US"/>
        </a:p>
      </dgm:t>
    </dgm:pt>
    <dgm:pt modelId="{712A1317-92C8-49EE-9DE6-3DF523DF209E}" type="sibTrans" cxnId="{CEB53457-0F67-4252-8C38-2105726B178D}">
      <dgm:prSet/>
      <dgm:spPr/>
      <dgm:t>
        <a:bodyPr/>
        <a:lstStyle/>
        <a:p>
          <a:endParaRPr lang="en-US"/>
        </a:p>
      </dgm:t>
    </dgm:pt>
    <dgm:pt modelId="{A8DA975E-0EAE-4E17-ACEE-045A7F20B637}">
      <dgm:prSet/>
      <dgm:spPr/>
      <dgm:t>
        <a:bodyPr/>
        <a:lstStyle/>
        <a:p>
          <a:pPr>
            <a:lnSpc>
              <a:spcPct val="100000"/>
            </a:lnSpc>
          </a:pPr>
          <a:r>
            <a:rPr lang="en-US" dirty="0"/>
            <a:t>Come for a visit: Mama’s Chiropractic Clinics</a:t>
          </a:r>
        </a:p>
        <a:p>
          <a:pPr>
            <a:lnSpc>
              <a:spcPct val="100000"/>
            </a:lnSpc>
          </a:pPr>
          <a:r>
            <a:rPr lang="en-US" dirty="0"/>
            <a:t>Cape Coral | Fort Myers |North Port, FL</a:t>
          </a:r>
        </a:p>
      </dgm:t>
    </dgm:pt>
    <dgm:pt modelId="{BA4C4EF6-5611-4142-93C3-7B7A5829191B}" type="parTrans" cxnId="{F01956AC-5C34-475A-B11A-D0A4198D4870}">
      <dgm:prSet/>
      <dgm:spPr/>
      <dgm:t>
        <a:bodyPr/>
        <a:lstStyle/>
        <a:p>
          <a:endParaRPr lang="en-US"/>
        </a:p>
      </dgm:t>
    </dgm:pt>
    <dgm:pt modelId="{602B94BE-3B30-4485-A286-CF0EE1BB3824}" type="sibTrans" cxnId="{F01956AC-5C34-475A-B11A-D0A4198D4870}">
      <dgm:prSet/>
      <dgm:spPr/>
      <dgm:t>
        <a:bodyPr/>
        <a:lstStyle/>
        <a:p>
          <a:endParaRPr lang="en-US"/>
        </a:p>
      </dgm:t>
    </dgm:pt>
    <dgm:pt modelId="{2D4220E5-2458-4F3F-95C7-D628990CA38F}">
      <dgm:prSet/>
      <dgm:spPr/>
      <dgm:t>
        <a:bodyPr/>
        <a:lstStyle/>
        <a:p>
          <a:pPr>
            <a:lnSpc>
              <a:spcPct val="100000"/>
            </a:lnSpc>
            <a:defRPr b="1"/>
          </a:pPr>
          <a:r>
            <a:rPr lang="en-US"/>
            <a:t>Donate</a:t>
          </a:r>
        </a:p>
      </dgm:t>
    </dgm:pt>
    <dgm:pt modelId="{997A82A9-16D1-4FBC-944C-594460C0B861}" type="parTrans" cxnId="{C287B9F7-8DD3-443F-B81A-039D3F766C79}">
      <dgm:prSet/>
      <dgm:spPr/>
      <dgm:t>
        <a:bodyPr/>
        <a:lstStyle/>
        <a:p>
          <a:endParaRPr lang="en-US"/>
        </a:p>
      </dgm:t>
    </dgm:pt>
    <dgm:pt modelId="{9B6F85A6-6844-4BEA-91DA-6D1163FD04C6}" type="sibTrans" cxnId="{C287B9F7-8DD3-443F-B81A-039D3F766C79}">
      <dgm:prSet/>
      <dgm:spPr/>
      <dgm:t>
        <a:bodyPr/>
        <a:lstStyle/>
        <a:p>
          <a:endParaRPr lang="en-US"/>
        </a:p>
      </dgm:t>
    </dgm:pt>
    <dgm:pt modelId="{98EB2FF4-EB19-4261-9DF4-65BF15E78FEC}">
      <dgm:prSet/>
      <dgm:spPr/>
      <dgm:t>
        <a:bodyPr/>
        <a:lstStyle/>
        <a:p>
          <a:pPr>
            <a:lnSpc>
              <a:spcPct val="100000"/>
            </a:lnSpc>
          </a:pPr>
          <a:r>
            <a:rPr lang="en-US">
              <a:hlinkClick xmlns:r="http://schemas.openxmlformats.org/officeDocument/2006/relationships" r:id="rId1">
                <a:extLst>
                  <a:ext uri="{A12FA001-AC4F-418D-AE19-62706E023703}">
                    <ahyp:hlinkClr xmlns:ahyp="http://schemas.microsoft.com/office/drawing/2018/hyperlinkcolor" val="tx"/>
                  </a:ext>
                </a:extLst>
              </a:hlinkClick>
            </a:rPr>
            <a:t>Support the ICPA’s Research Mission </a:t>
          </a:r>
          <a:r>
            <a:rPr lang="en-US"/>
            <a:t>Donate &amp; Earmark: “Perinatal Clinical Research”</a:t>
          </a:r>
          <a:endParaRPr lang="en-US" dirty="0"/>
        </a:p>
      </dgm:t>
    </dgm:pt>
    <dgm:pt modelId="{A8927CC9-8781-44E8-8B60-CF5AD304ECC8}" type="parTrans" cxnId="{DEA757F9-BD36-456A-8382-BCED75906EF1}">
      <dgm:prSet/>
      <dgm:spPr/>
      <dgm:t>
        <a:bodyPr/>
        <a:lstStyle/>
        <a:p>
          <a:endParaRPr lang="en-US"/>
        </a:p>
      </dgm:t>
    </dgm:pt>
    <dgm:pt modelId="{F99D51BF-F948-4E04-908C-736544F8F3AC}" type="sibTrans" cxnId="{DEA757F9-BD36-456A-8382-BCED75906EF1}">
      <dgm:prSet/>
      <dgm:spPr/>
      <dgm:t>
        <a:bodyPr/>
        <a:lstStyle/>
        <a:p>
          <a:endParaRPr lang="en-US"/>
        </a:p>
      </dgm:t>
    </dgm:pt>
    <dgm:pt modelId="{E3BF4615-26A4-4715-9B0A-B08547E65402}" type="pres">
      <dgm:prSet presAssocID="{D225DFB5-5626-44C3-B3E5-7C97E39D7049}" presName="root" presStyleCnt="0">
        <dgm:presLayoutVars>
          <dgm:dir/>
          <dgm:resizeHandles val="exact"/>
        </dgm:presLayoutVars>
      </dgm:prSet>
      <dgm:spPr/>
    </dgm:pt>
    <dgm:pt modelId="{30A839F3-8642-46BF-AA9C-61F72E3D1C47}" type="pres">
      <dgm:prSet presAssocID="{56DD7409-1DDE-4D7A-936C-3D2E85605DD4}" presName="compNode" presStyleCnt="0"/>
      <dgm:spPr/>
    </dgm:pt>
    <dgm:pt modelId="{61B43099-2CA4-4F04-B2EC-D09C18D028D5}" type="pres">
      <dgm:prSet presAssocID="{56DD7409-1DDE-4D7A-936C-3D2E85605DD4}"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Board Room"/>
        </a:ext>
      </dgm:extLst>
    </dgm:pt>
    <dgm:pt modelId="{E5F1F9D0-F96F-4160-9085-89255141C4D2}" type="pres">
      <dgm:prSet presAssocID="{56DD7409-1DDE-4D7A-936C-3D2E85605DD4}" presName="iconSpace" presStyleCnt="0"/>
      <dgm:spPr/>
    </dgm:pt>
    <dgm:pt modelId="{9B86389D-D70F-466B-B31E-43DB56E22F1E}" type="pres">
      <dgm:prSet presAssocID="{56DD7409-1DDE-4D7A-936C-3D2E85605DD4}" presName="parTx" presStyleLbl="revTx" presStyleIdx="0" presStyleCnt="10">
        <dgm:presLayoutVars>
          <dgm:chMax val="0"/>
          <dgm:chPref val="0"/>
        </dgm:presLayoutVars>
      </dgm:prSet>
      <dgm:spPr/>
    </dgm:pt>
    <dgm:pt modelId="{BA86CDA3-F01C-428B-B744-410474ED7FA9}" type="pres">
      <dgm:prSet presAssocID="{56DD7409-1DDE-4D7A-936C-3D2E85605DD4}" presName="txSpace" presStyleCnt="0"/>
      <dgm:spPr/>
    </dgm:pt>
    <dgm:pt modelId="{05C4D721-A00F-4BCC-B68A-5E2FA496C6CB}" type="pres">
      <dgm:prSet presAssocID="{56DD7409-1DDE-4D7A-936C-3D2E85605DD4}" presName="desTx" presStyleLbl="revTx" presStyleIdx="1" presStyleCnt="10">
        <dgm:presLayoutVars/>
      </dgm:prSet>
      <dgm:spPr/>
    </dgm:pt>
    <dgm:pt modelId="{6D9EE1B3-7300-484D-BA96-6A328EF14C7D}" type="pres">
      <dgm:prSet presAssocID="{887ED75C-EDF5-4C93-B7B1-B2A3F391B998}" presName="sibTrans" presStyleCnt="0"/>
      <dgm:spPr/>
    </dgm:pt>
    <dgm:pt modelId="{02D6B146-6E5E-4531-9EEF-C231497949D9}" type="pres">
      <dgm:prSet presAssocID="{1AB50636-6581-44A9-B746-E818414FEF88}" presName="compNode" presStyleCnt="0"/>
      <dgm:spPr/>
    </dgm:pt>
    <dgm:pt modelId="{69582E46-F94A-472A-B272-FB271F17140F}" type="pres">
      <dgm:prSet presAssocID="{1AB50636-6581-44A9-B746-E818414FEF88}"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Envelope"/>
        </a:ext>
      </dgm:extLst>
    </dgm:pt>
    <dgm:pt modelId="{0FE0ADF1-8905-4010-A444-688C1D88AA9F}" type="pres">
      <dgm:prSet presAssocID="{1AB50636-6581-44A9-B746-E818414FEF88}" presName="iconSpace" presStyleCnt="0"/>
      <dgm:spPr/>
    </dgm:pt>
    <dgm:pt modelId="{C515AC6F-9466-4E82-9AAC-9EDECA59B79E}" type="pres">
      <dgm:prSet presAssocID="{1AB50636-6581-44A9-B746-E818414FEF88}" presName="parTx" presStyleLbl="revTx" presStyleIdx="2" presStyleCnt="10">
        <dgm:presLayoutVars>
          <dgm:chMax val="0"/>
          <dgm:chPref val="0"/>
        </dgm:presLayoutVars>
      </dgm:prSet>
      <dgm:spPr/>
    </dgm:pt>
    <dgm:pt modelId="{065942B2-F57C-407C-8A0D-448682DDC1DC}" type="pres">
      <dgm:prSet presAssocID="{1AB50636-6581-44A9-B746-E818414FEF88}" presName="txSpace" presStyleCnt="0"/>
      <dgm:spPr/>
    </dgm:pt>
    <dgm:pt modelId="{D8252ED7-B6CE-4E92-8FCC-28B922F714DC}" type="pres">
      <dgm:prSet presAssocID="{1AB50636-6581-44A9-B746-E818414FEF88}" presName="desTx" presStyleLbl="revTx" presStyleIdx="3" presStyleCnt="10" custScaleX="154819">
        <dgm:presLayoutVars/>
      </dgm:prSet>
      <dgm:spPr/>
    </dgm:pt>
    <dgm:pt modelId="{1916C3AF-1D87-4F0F-8FF9-A7C66AD3755C}" type="pres">
      <dgm:prSet presAssocID="{3E0B8050-4BA8-4E65-8ADC-306D9C57C784}" presName="sibTrans" presStyleCnt="0"/>
      <dgm:spPr/>
    </dgm:pt>
    <dgm:pt modelId="{BBE5C26C-B169-49C6-BE34-1C199DC543FE}" type="pres">
      <dgm:prSet presAssocID="{5167E890-4F11-46D8-881B-05F72334E30C}" presName="compNode" presStyleCnt="0"/>
      <dgm:spPr/>
    </dgm:pt>
    <dgm:pt modelId="{34F85992-E6AD-432E-AEAC-C746E3639031}" type="pres">
      <dgm:prSet presAssocID="{5167E890-4F11-46D8-881B-05F72334E30C}"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User"/>
        </a:ext>
      </dgm:extLst>
    </dgm:pt>
    <dgm:pt modelId="{2722096C-0516-48A7-85F7-0B86D8AB8438}" type="pres">
      <dgm:prSet presAssocID="{5167E890-4F11-46D8-881B-05F72334E30C}" presName="iconSpace" presStyleCnt="0"/>
      <dgm:spPr/>
    </dgm:pt>
    <dgm:pt modelId="{BD355D8F-3497-4370-8B4F-BCAEA070D168}" type="pres">
      <dgm:prSet presAssocID="{5167E890-4F11-46D8-881B-05F72334E30C}" presName="parTx" presStyleLbl="revTx" presStyleIdx="4" presStyleCnt="10">
        <dgm:presLayoutVars>
          <dgm:chMax val="0"/>
          <dgm:chPref val="0"/>
        </dgm:presLayoutVars>
      </dgm:prSet>
      <dgm:spPr/>
    </dgm:pt>
    <dgm:pt modelId="{63870BF6-4DB3-44FB-B906-63D24763EDD1}" type="pres">
      <dgm:prSet presAssocID="{5167E890-4F11-46D8-881B-05F72334E30C}" presName="txSpace" presStyleCnt="0"/>
      <dgm:spPr/>
    </dgm:pt>
    <dgm:pt modelId="{EBA2E9BD-C5C5-4DEF-A0F9-EB1AD8052AE4}" type="pres">
      <dgm:prSet presAssocID="{5167E890-4F11-46D8-881B-05F72334E30C}" presName="desTx" presStyleLbl="revTx" presStyleIdx="5" presStyleCnt="10">
        <dgm:presLayoutVars/>
      </dgm:prSet>
      <dgm:spPr/>
    </dgm:pt>
    <dgm:pt modelId="{A9438A5D-9F18-4050-92DC-D1FE8CD9A9FF}" type="pres">
      <dgm:prSet presAssocID="{84E2AF74-4850-4313-81CC-8417A9B93E0F}" presName="sibTrans" presStyleCnt="0"/>
      <dgm:spPr/>
    </dgm:pt>
    <dgm:pt modelId="{F117AC7A-E95B-4625-99E2-019E7FBC2ED9}" type="pres">
      <dgm:prSet presAssocID="{AE21C5E0-D209-4771-8F6C-7B092E0A8A0E}" presName="compNode" presStyleCnt="0"/>
      <dgm:spPr/>
    </dgm:pt>
    <dgm:pt modelId="{47CD399A-F913-4D37-8416-E8191B1A56D5}" type="pres">
      <dgm:prSet presAssocID="{AE21C5E0-D209-4771-8F6C-7B092E0A8A0E}"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Marker"/>
        </a:ext>
      </dgm:extLst>
    </dgm:pt>
    <dgm:pt modelId="{8C201542-1CA3-4B5B-ABBA-D681FE4E86C6}" type="pres">
      <dgm:prSet presAssocID="{AE21C5E0-D209-4771-8F6C-7B092E0A8A0E}" presName="iconSpace" presStyleCnt="0"/>
      <dgm:spPr/>
    </dgm:pt>
    <dgm:pt modelId="{550997F9-20C5-4791-A7C7-4B0936522285}" type="pres">
      <dgm:prSet presAssocID="{AE21C5E0-D209-4771-8F6C-7B092E0A8A0E}" presName="parTx" presStyleLbl="revTx" presStyleIdx="6" presStyleCnt="10">
        <dgm:presLayoutVars>
          <dgm:chMax val="0"/>
          <dgm:chPref val="0"/>
        </dgm:presLayoutVars>
      </dgm:prSet>
      <dgm:spPr/>
    </dgm:pt>
    <dgm:pt modelId="{D404D4FF-E831-4046-9F2D-9FA2BEF22151}" type="pres">
      <dgm:prSet presAssocID="{AE21C5E0-D209-4771-8F6C-7B092E0A8A0E}" presName="txSpace" presStyleCnt="0"/>
      <dgm:spPr/>
    </dgm:pt>
    <dgm:pt modelId="{C5D11377-B0B9-406E-9B03-4418C9C69E01}" type="pres">
      <dgm:prSet presAssocID="{AE21C5E0-D209-4771-8F6C-7B092E0A8A0E}" presName="desTx" presStyleLbl="revTx" presStyleIdx="7" presStyleCnt="10">
        <dgm:presLayoutVars/>
      </dgm:prSet>
      <dgm:spPr/>
    </dgm:pt>
    <dgm:pt modelId="{52C4D0A2-63A3-4921-A6C5-38017651D91A}" type="pres">
      <dgm:prSet presAssocID="{712A1317-92C8-49EE-9DE6-3DF523DF209E}" presName="sibTrans" presStyleCnt="0"/>
      <dgm:spPr/>
    </dgm:pt>
    <dgm:pt modelId="{AD4829BC-A385-4F8F-8810-A7FDA4895CAB}" type="pres">
      <dgm:prSet presAssocID="{2D4220E5-2458-4F3F-95C7-D628990CA38F}" presName="compNode" presStyleCnt="0"/>
      <dgm:spPr/>
    </dgm:pt>
    <dgm:pt modelId="{3E4A951A-A61E-4F9F-8BEF-1DDD57ACE164}" type="pres">
      <dgm:prSet presAssocID="{2D4220E5-2458-4F3F-95C7-D628990CA38F}"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Medical"/>
        </a:ext>
      </dgm:extLst>
    </dgm:pt>
    <dgm:pt modelId="{2061BA22-D1A2-4CD9-B7E0-1DCE02872B0B}" type="pres">
      <dgm:prSet presAssocID="{2D4220E5-2458-4F3F-95C7-D628990CA38F}" presName="iconSpace" presStyleCnt="0"/>
      <dgm:spPr/>
    </dgm:pt>
    <dgm:pt modelId="{F8970FAD-D746-49E1-9320-42740090ADCF}" type="pres">
      <dgm:prSet presAssocID="{2D4220E5-2458-4F3F-95C7-D628990CA38F}" presName="parTx" presStyleLbl="revTx" presStyleIdx="8" presStyleCnt="10">
        <dgm:presLayoutVars>
          <dgm:chMax val="0"/>
          <dgm:chPref val="0"/>
        </dgm:presLayoutVars>
      </dgm:prSet>
      <dgm:spPr/>
    </dgm:pt>
    <dgm:pt modelId="{B6FC2E86-CFDA-4AF2-9EF4-E7A56557457C}" type="pres">
      <dgm:prSet presAssocID="{2D4220E5-2458-4F3F-95C7-D628990CA38F}" presName="txSpace" presStyleCnt="0"/>
      <dgm:spPr/>
    </dgm:pt>
    <dgm:pt modelId="{7CCBCFDF-8DEE-4E80-9A84-28679EAC1E86}" type="pres">
      <dgm:prSet presAssocID="{2D4220E5-2458-4F3F-95C7-D628990CA38F}" presName="desTx" presStyleLbl="revTx" presStyleIdx="9" presStyleCnt="10">
        <dgm:presLayoutVars/>
      </dgm:prSet>
      <dgm:spPr/>
    </dgm:pt>
  </dgm:ptLst>
  <dgm:cxnLst>
    <dgm:cxn modelId="{D7D8FD05-9468-4504-BD00-3B34ED4C95F0}" type="presOf" srcId="{98EB2FF4-EB19-4261-9DF4-65BF15E78FEC}" destId="{7CCBCFDF-8DEE-4E80-9A84-28679EAC1E86}" srcOrd="0" destOrd="0" presId="urn:microsoft.com/office/officeart/2018/5/layout/CenteredIconLabelDescriptionList"/>
    <dgm:cxn modelId="{2554DB06-7373-4EA4-8CF4-F62187616301}" type="presOf" srcId="{1AB50636-6581-44A9-B746-E818414FEF88}" destId="{C515AC6F-9466-4E82-9AAC-9EDECA59B79E}" srcOrd="0" destOrd="0" presId="urn:microsoft.com/office/officeart/2018/5/layout/CenteredIconLabelDescriptionList"/>
    <dgm:cxn modelId="{2B697D0C-8741-4983-8280-9F2F5F581958}" srcId="{D225DFB5-5626-44C3-B3E5-7C97E39D7049}" destId="{5167E890-4F11-46D8-881B-05F72334E30C}" srcOrd="2" destOrd="0" parTransId="{8906A60C-7E35-40B3-8EB8-08009C1B5124}" sibTransId="{84E2AF74-4850-4313-81CC-8417A9B93E0F}"/>
    <dgm:cxn modelId="{7DF4B615-E5A6-4521-B131-45D58ECB209B}" type="presOf" srcId="{AE21C5E0-D209-4771-8F6C-7B092E0A8A0E}" destId="{550997F9-20C5-4791-A7C7-4B0936522285}" srcOrd="0" destOrd="0" presId="urn:microsoft.com/office/officeart/2018/5/layout/CenteredIconLabelDescriptionList"/>
    <dgm:cxn modelId="{2F619817-ED36-43D7-A0B6-9D9E8923E88C}" srcId="{D225DFB5-5626-44C3-B3E5-7C97E39D7049}" destId="{56DD7409-1DDE-4D7A-936C-3D2E85605DD4}" srcOrd="0" destOrd="0" parTransId="{7C422DDC-68AB-45A0-87F8-B463AC0F7721}" sibTransId="{887ED75C-EDF5-4C93-B7B1-B2A3F391B998}"/>
    <dgm:cxn modelId="{08BB7D3C-657E-483F-AFA1-AFFD3B67585B}" type="presOf" srcId="{56DD7409-1DDE-4D7A-936C-3D2E85605DD4}" destId="{9B86389D-D70F-466B-B31E-43DB56E22F1E}" srcOrd="0" destOrd="0" presId="urn:microsoft.com/office/officeart/2018/5/layout/CenteredIconLabelDescriptionList"/>
    <dgm:cxn modelId="{C7E6923C-70C7-4C6A-9B5D-9E2FBB0F5EA3}" srcId="{56DD7409-1DDE-4D7A-936C-3D2E85605DD4}" destId="{7D12653E-61C5-4C7D-9AB2-D1E8231AC24B}" srcOrd="0" destOrd="0" parTransId="{DE5EA42C-E02C-47AA-AB9A-ACE21AAC5FFA}" sibTransId="{1C6902C5-8CD8-43F0-894C-91DF2FF76DB5}"/>
    <dgm:cxn modelId="{C5329656-1183-4971-AE42-87BB923FC058}" type="presOf" srcId="{2D4220E5-2458-4F3F-95C7-D628990CA38F}" destId="{F8970FAD-D746-49E1-9320-42740090ADCF}" srcOrd="0" destOrd="0" presId="urn:microsoft.com/office/officeart/2018/5/layout/CenteredIconLabelDescriptionList"/>
    <dgm:cxn modelId="{480B9756-DB9D-472F-9C6F-D85917CB28A3}" type="presOf" srcId="{C345642C-0B00-4CDC-BFFE-D1AC7772C168}" destId="{EBA2E9BD-C5C5-4DEF-A0F9-EB1AD8052AE4}" srcOrd="0" destOrd="0" presId="urn:microsoft.com/office/officeart/2018/5/layout/CenteredIconLabelDescriptionList"/>
    <dgm:cxn modelId="{CEB53457-0F67-4252-8C38-2105726B178D}" srcId="{D225DFB5-5626-44C3-B3E5-7C97E39D7049}" destId="{AE21C5E0-D209-4771-8F6C-7B092E0A8A0E}" srcOrd="3" destOrd="0" parTransId="{B5E982E5-6436-4052-8CB5-243D1B0164C6}" sibTransId="{712A1317-92C8-49EE-9DE6-3DF523DF209E}"/>
    <dgm:cxn modelId="{8522F987-AA11-4EA9-8A0D-3E8D8B4A9D00}" type="presOf" srcId="{D225DFB5-5626-44C3-B3E5-7C97E39D7049}" destId="{E3BF4615-26A4-4715-9B0A-B08547E65402}" srcOrd="0" destOrd="0" presId="urn:microsoft.com/office/officeart/2018/5/layout/CenteredIconLabelDescriptionList"/>
    <dgm:cxn modelId="{F82B428E-ABAD-4B1C-A007-5144132B9653}" srcId="{5167E890-4F11-46D8-881B-05F72334E30C}" destId="{C345642C-0B00-4CDC-BFFE-D1AC7772C168}" srcOrd="0" destOrd="0" parTransId="{D4EB783C-097E-4F34-BBE8-8CFCB3AE7404}" sibTransId="{C85078C0-4E98-4278-83CB-31D672D9D6A9}"/>
    <dgm:cxn modelId="{6365A7A2-755F-455D-9DCC-16C8054F0D51}" type="presOf" srcId="{5167E890-4F11-46D8-881B-05F72334E30C}" destId="{BD355D8F-3497-4370-8B4F-BCAEA070D168}" srcOrd="0" destOrd="0" presId="urn:microsoft.com/office/officeart/2018/5/layout/CenteredIconLabelDescriptionList"/>
    <dgm:cxn modelId="{F01956AC-5C34-475A-B11A-D0A4198D4870}" srcId="{AE21C5E0-D209-4771-8F6C-7B092E0A8A0E}" destId="{A8DA975E-0EAE-4E17-ACEE-045A7F20B637}" srcOrd="0" destOrd="0" parTransId="{BA4C4EF6-5611-4142-93C3-7B7A5829191B}" sibTransId="{602B94BE-3B30-4485-A286-CF0EE1BB3824}"/>
    <dgm:cxn modelId="{05E3BEC8-7C8A-40D0-899C-F955B6EF3E45}" srcId="{D225DFB5-5626-44C3-B3E5-7C97E39D7049}" destId="{1AB50636-6581-44A9-B746-E818414FEF88}" srcOrd="1" destOrd="0" parTransId="{580C8121-02CF-4C23-9A0D-BAEE5EAF80EC}" sibTransId="{3E0B8050-4BA8-4E65-8ADC-306D9C57C784}"/>
    <dgm:cxn modelId="{2B34A7CA-898F-4EB3-865D-676AD124485D}" type="presOf" srcId="{7D12653E-61C5-4C7D-9AB2-D1E8231AC24B}" destId="{05C4D721-A00F-4BCC-B68A-5E2FA496C6CB}" srcOrd="0" destOrd="0" presId="urn:microsoft.com/office/officeart/2018/5/layout/CenteredIconLabelDescriptionList"/>
    <dgm:cxn modelId="{F94010CF-A2BD-401C-9B64-B3E0E568FCEE}" type="presOf" srcId="{D69867CB-91DD-44F3-94E3-D2DE207F5618}" destId="{D8252ED7-B6CE-4E92-8FCC-28B922F714DC}" srcOrd="0" destOrd="0" presId="urn:microsoft.com/office/officeart/2018/5/layout/CenteredIconLabelDescriptionList"/>
    <dgm:cxn modelId="{999782DA-FADA-482E-A520-E2006E802203}" type="presOf" srcId="{A8DA975E-0EAE-4E17-ACEE-045A7F20B637}" destId="{C5D11377-B0B9-406E-9B03-4418C9C69E01}" srcOrd="0" destOrd="0" presId="urn:microsoft.com/office/officeart/2018/5/layout/CenteredIconLabelDescriptionList"/>
    <dgm:cxn modelId="{4F0523DF-B9B4-46DC-A2B3-4A04BA56B1D7}" srcId="{1AB50636-6581-44A9-B746-E818414FEF88}" destId="{D69867CB-91DD-44F3-94E3-D2DE207F5618}" srcOrd="0" destOrd="0" parTransId="{4D27DDA6-9B94-4584-B723-D07234DC2001}" sibTransId="{5F65A21D-46DE-4CBB-AD3F-BE05E38E8E0F}"/>
    <dgm:cxn modelId="{C287B9F7-8DD3-443F-B81A-039D3F766C79}" srcId="{D225DFB5-5626-44C3-B3E5-7C97E39D7049}" destId="{2D4220E5-2458-4F3F-95C7-D628990CA38F}" srcOrd="4" destOrd="0" parTransId="{997A82A9-16D1-4FBC-944C-594460C0B861}" sibTransId="{9B6F85A6-6844-4BEA-91DA-6D1163FD04C6}"/>
    <dgm:cxn modelId="{DEA757F9-BD36-456A-8382-BCED75906EF1}" srcId="{2D4220E5-2458-4F3F-95C7-D628990CA38F}" destId="{98EB2FF4-EB19-4261-9DF4-65BF15E78FEC}" srcOrd="0" destOrd="0" parTransId="{A8927CC9-8781-44E8-8B60-CF5AD304ECC8}" sibTransId="{F99D51BF-F948-4E04-908C-736544F8F3AC}"/>
    <dgm:cxn modelId="{48DE8098-7FCE-41E4-A4DC-2DA062C1CC44}" type="presParOf" srcId="{E3BF4615-26A4-4715-9B0A-B08547E65402}" destId="{30A839F3-8642-46BF-AA9C-61F72E3D1C47}" srcOrd="0" destOrd="0" presId="urn:microsoft.com/office/officeart/2018/5/layout/CenteredIconLabelDescriptionList"/>
    <dgm:cxn modelId="{E4199C9F-DB4D-4C93-9DD7-AB43ADBD5321}" type="presParOf" srcId="{30A839F3-8642-46BF-AA9C-61F72E3D1C47}" destId="{61B43099-2CA4-4F04-B2EC-D09C18D028D5}" srcOrd="0" destOrd="0" presId="urn:microsoft.com/office/officeart/2018/5/layout/CenteredIconLabelDescriptionList"/>
    <dgm:cxn modelId="{91A52598-D2FB-479D-A083-17AC3050E7D3}" type="presParOf" srcId="{30A839F3-8642-46BF-AA9C-61F72E3D1C47}" destId="{E5F1F9D0-F96F-4160-9085-89255141C4D2}" srcOrd="1" destOrd="0" presId="urn:microsoft.com/office/officeart/2018/5/layout/CenteredIconLabelDescriptionList"/>
    <dgm:cxn modelId="{FCD5DF72-73BC-4AB4-B512-8B85CFD0D71C}" type="presParOf" srcId="{30A839F3-8642-46BF-AA9C-61F72E3D1C47}" destId="{9B86389D-D70F-466B-B31E-43DB56E22F1E}" srcOrd="2" destOrd="0" presId="urn:microsoft.com/office/officeart/2018/5/layout/CenteredIconLabelDescriptionList"/>
    <dgm:cxn modelId="{5EF844CB-2835-4A57-B01B-592229AEEA7D}" type="presParOf" srcId="{30A839F3-8642-46BF-AA9C-61F72E3D1C47}" destId="{BA86CDA3-F01C-428B-B744-410474ED7FA9}" srcOrd="3" destOrd="0" presId="urn:microsoft.com/office/officeart/2018/5/layout/CenteredIconLabelDescriptionList"/>
    <dgm:cxn modelId="{395F7EF6-155C-4CEF-B9CE-86579054EDF2}" type="presParOf" srcId="{30A839F3-8642-46BF-AA9C-61F72E3D1C47}" destId="{05C4D721-A00F-4BCC-B68A-5E2FA496C6CB}" srcOrd="4" destOrd="0" presId="urn:microsoft.com/office/officeart/2018/5/layout/CenteredIconLabelDescriptionList"/>
    <dgm:cxn modelId="{80463DDF-2E26-4158-91CE-FE0BB06DAF8C}" type="presParOf" srcId="{E3BF4615-26A4-4715-9B0A-B08547E65402}" destId="{6D9EE1B3-7300-484D-BA96-6A328EF14C7D}" srcOrd="1" destOrd="0" presId="urn:microsoft.com/office/officeart/2018/5/layout/CenteredIconLabelDescriptionList"/>
    <dgm:cxn modelId="{CBA12618-E782-4293-89E9-ACDEA42AF86D}" type="presParOf" srcId="{E3BF4615-26A4-4715-9B0A-B08547E65402}" destId="{02D6B146-6E5E-4531-9EEF-C231497949D9}" srcOrd="2" destOrd="0" presId="urn:microsoft.com/office/officeart/2018/5/layout/CenteredIconLabelDescriptionList"/>
    <dgm:cxn modelId="{CF06C1E0-FA60-4D21-9721-09FAAFE39C29}" type="presParOf" srcId="{02D6B146-6E5E-4531-9EEF-C231497949D9}" destId="{69582E46-F94A-472A-B272-FB271F17140F}" srcOrd="0" destOrd="0" presId="urn:microsoft.com/office/officeart/2018/5/layout/CenteredIconLabelDescriptionList"/>
    <dgm:cxn modelId="{246028C2-87AF-4A66-95FE-D4959754A3FA}" type="presParOf" srcId="{02D6B146-6E5E-4531-9EEF-C231497949D9}" destId="{0FE0ADF1-8905-4010-A444-688C1D88AA9F}" srcOrd="1" destOrd="0" presId="urn:microsoft.com/office/officeart/2018/5/layout/CenteredIconLabelDescriptionList"/>
    <dgm:cxn modelId="{D853AA5D-A188-45AA-8064-74A99721CB43}" type="presParOf" srcId="{02D6B146-6E5E-4531-9EEF-C231497949D9}" destId="{C515AC6F-9466-4E82-9AAC-9EDECA59B79E}" srcOrd="2" destOrd="0" presId="urn:microsoft.com/office/officeart/2018/5/layout/CenteredIconLabelDescriptionList"/>
    <dgm:cxn modelId="{D89C15E0-4557-4978-ACF3-D96CDB15B9A4}" type="presParOf" srcId="{02D6B146-6E5E-4531-9EEF-C231497949D9}" destId="{065942B2-F57C-407C-8A0D-448682DDC1DC}" srcOrd="3" destOrd="0" presId="urn:microsoft.com/office/officeart/2018/5/layout/CenteredIconLabelDescriptionList"/>
    <dgm:cxn modelId="{C6727D34-7F5A-4D50-9774-AC05B87AFC1D}" type="presParOf" srcId="{02D6B146-6E5E-4531-9EEF-C231497949D9}" destId="{D8252ED7-B6CE-4E92-8FCC-28B922F714DC}" srcOrd="4" destOrd="0" presId="urn:microsoft.com/office/officeart/2018/5/layout/CenteredIconLabelDescriptionList"/>
    <dgm:cxn modelId="{221B1B72-E086-47FE-8B73-DBA15AF6090E}" type="presParOf" srcId="{E3BF4615-26A4-4715-9B0A-B08547E65402}" destId="{1916C3AF-1D87-4F0F-8FF9-A7C66AD3755C}" srcOrd="3" destOrd="0" presId="urn:microsoft.com/office/officeart/2018/5/layout/CenteredIconLabelDescriptionList"/>
    <dgm:cxn modelId="{0D8AE6EA-3504-4D8D-82D5-99B83C9DDCF3}" type="presParOf" srcId="{E3BF4615-26A4-4715-9B0A-B08547E65402}" destId="{BBE5C26C-B169-49C6-BE34-1C199DC543FE}" srcOrd="4" destOrd="0" presId="urn:microsoft.com/office/officeart/2018/5/layout/CenteredIconLabelDescriptionList"/>
    <dgm:cxn modelId="{F0F408D7-6E8A-4149-B2C4-760146FFA135}" type="presParOf" srcId="{BBE5C26C-B169-49C6-BE34-1C199DC543FE}" destId="{34F85992-E6AD-432E-AEAC-C746E3639031}" srcOrd="0" destOrd="0" presId="urn:microsoft.com/office/officeart/2018/5/layout/CenteredIconLabelDescriptionList"/>
    <dgm:cxn modelId="{2AAEE61B-4212-47A0-A3D2-498809AE3ACF}" type="presParOf" srcId="{BBE5C26C-B169-49C6-BE34-1C199DC543FE}" destId="{2722096C-0516-48A7-85F7-0B86D8AB8438}" srcOrd="1" destOrd="0" presId="urn:microsoft.com/office/officeart/2018/5/layout/CenteredIconLabelDescriptionList"/>
    <dgm:cxn modelId="{B37CFD5C-10A1-4293-9B70-416879420FD3}" type="presParOf" srcId="{BBE5C26C-B169-49C6-BE34-1C199DC543FE}" destId="{BD355D8F-3497-4370-8B4F-BCAEA070D168}" srcOrd="2" destOrd="0" presId="urn:microsoft.com/office/officeart/2018/5/layout/CenteredIconLabelDescriptionList"/>
    <dgm:cxn modelId="{D9B872C6-7B0E-4E23-8DCE-FBA3CCF8A75E}" type="presParOf" srcId="{BBE5C26C-B169-49C6-BE34-1C199DC543FE}" destId="{63870BF6-4DB3-44FB-B906-63D24763EDD1}" srcOrd="3" destOrd="0" presId="urn:microsoft.com/office/officeart/2018/5/layout/CenteredIconLabelDescriptionList"/>
    <dgm:cxn modelId="{E4A6B005-9DEB-4411-87F5-D5884C79A3B8}" type="presParOf" srcId="{BBE5C26C-B169-49C6-BE34-1C199DC543FE}" destId="{EBA2E9BD-C5C5-4DEF-A0F9-EB1AD8052AE4}" srcOrd="4" destOrd="0" presId="urn:microsoft.com/office/officeart/2018/5/layout/CenteredIconLabelDescriptionList"/>
    <dgm:cxn modelId="{BD7013D2-DBA2-4241-9CFF-FD297A608CE2}" type="presParOf" srcId="{E3BF4615-26A4-4715-9B0A-B08547E65402}" destId="{A9438A5D-9F18-4050-92DC-D1FE8CD9A9FF}" srcOrd="5" destOrd="0" presId="urn:microsoft.com/office/officeart/2018/5/layout/CenteredIconLabelDescriptionList"/>
    <dgm:cxn modelId="{7518973F-72DD-41D7-87CE-C1FDAE2CD036}" type="presParOf" srcId="{E3BF4615-26A4-4715-9B0A-B08547E65402}" destId="{F117AC7A-E95B-4625-99E2-019E7FBC2ED9}" srcOrd="6" destOrd="0" presId="urn:microsoft.com/office/officeart/2018/5/layout/CenteredIconLabelDescriptionList"/>
    <dgm:cxn modelId="{81960022-DDF9-48A3-A466-8787999440C5}" type="presParOf" srcId="{F117AC7A-E95B-4625-99E2-019E7FBC2ED9}" destId="{47CD399A-F913-4D37-8416-E8191B1A56D5}" srcOrd="0" destOrd="0" presId="urn:microsoft.com/office/officeart/2018/5/layout/CenteredIconLabelDescriptionList"/>
    <dgm:cxn modelId="{5CC670FD-EC69-4F79-B407-52C4C035E543}" type="presParOf" srcId="{F117AC7A-E95B-4625-99E2-019E7FBC2ED9}" destId="{8C201542-1CA3-4B5B-ABBA-D681FE4E86C6}" srcOrd="1" destOrd="0" presId="urn:microsoft.com/office/officeart/2018/5/layout/CenteredIconLabelDescriptionList"/>
    <dgm:cxn modelId="{B563C1BD-DE5E-4A35-BD17-E402001164C6}" type="presParOf" srcId="{F117AC7A-E95B-4625-99E2-019E7FBC2ED9}" destId="{550997F9-20C5-4791-A7C7-4B0936522285}" srcOrd="2" destOrd="0" presId="urn:microsoft.com/office/officeart/2018/5/layout/CenteredIconLabelDescriptionList"/>
    <dgm:cxn modelId="{A89D0062-8324-48E1-8A77-9C0F1865DB2B}" type="presParOf" srcId="{F117AC7A-E95B-4625-99E2-019E7FBC2ED9}" destId="{D404D4FF-E831-4046-9F2D-9FA2BEF22151}" srcOrd="3" destOrd="0" presId="urn:microsoft.com/office/officeart/2018/5/layout/CenteredIconLabelDescriptionList"/>
    <dgm:cxn modelId="{8AA5B1FC-EE28-47BA-8F72-3ECB70F5F1AB}" type="presParOf" srcId="{F117AC7A-E95B-4625-99E2-019E7FBC2ED9}" destId="{C5D11377-B0B9-406E-9B03-4418C9C69E01}" srcOrd="4" destOrd="0" presId="urn:microsoft.com/office/officeart/2018/5/layout/CenteredIconLabelDescriptionList"/>
    <dgm:cxn modelId="{5FEE62DE-50FC-4CCE-A25F-5D341AB2C9E1}" type="presParOf" srcId="{E3BF4615-26A4-4715-9B0A-B08547E65402}" destId="{52C4D0A2-63A3-4921-A6C5-38017651D91A}" srcOrd="7" destOrd="0" presId="urn:microsoft.com/office/officeart/2018/5/layout/CenteredIconLabelDescriptionList"/>
    <dgm:cxn modelId="{C4B130D5-9919-4E52-A8E7-759B07E269BD}" type="presParOf" srcId="{E3BF4615-26A4-4715-9B0A-B08547E65402}" destId="{AD4829BC-A385-4F8F-8810-A7FDA4895CAB}" srcOrd="8" destOrd="0" presId="urn:microsoft.com/office/officeart/2018/5/layout/CenteredIconLabelDescriptionList"/>
    <dgm:cxn modelId="{3B336BF2-4D5A-486A-8105-4C3FCE170371}" type="presParOf" srcId="{AD4829BC-A385-4F8F-8810-A7FDA4895CAB}" destId="{3E4A951A-A61E-4F9F-8BEF-1DDD57ACE164}" srcOrd="0" destOrd="0" presId="urn:microsoft.com/office/officeart/2018/5/layout/CenteredIconLabelDescriptionList"/>
    <dgm:cxn modelId="{0323F379-D20E-4E90-8F77-8F8BE92F88E2}" type="presParOf" srcId="{AD4829BC-A385-4F8F-8810-A7FDA4895CAB}" destId="{2061BA22-D1A2-4CD9-B7E0-1DCE02872B0B}" srcOrd="1" destOrd="0" presId="urn:microsoft.com/office/officeart/2018/5/layout/CenteredIconLabelDescriptionList"/>
    <dgm:cxn modelId="{26B6791C-E187-4758-883B-16D37CA9D1E3}" type="presParOf" srcId="{AD4829BC-A385-4F8F-8810-A7FDA4895CAB}" destId="{F8970FAD-D746-49E1-9320-42740090ADCF}" srcOrd="2" destOrd="0" presId="urn:microsoft.com/office/officeart/2018/5/layout/CenteredIconLabelDescriptionList"/>
    <dgm:cxn modelId="{F6C8E803-B2E9-4B9A-8D08-DFAED7646FD5}" type="presParOf" srcId="{AD4829BC-A385-4F8F-8810-A7FDA4895CAB}" destId="{B6FC2E86-CFDA-4AF2-9EF4-E7A56557457C}" srcOrd="3" destOrd="0" presId="urn:microsoft.com/office/officeart/2018/5/layout/CenteredIconLabelDescriptionList"/>
    <dgm:cxn modelId="{BEE776E4-E64D-4B19-9C1D-8A027F8AA6D9}" type="presParOf" srcId="{AD4829BC-A385-4F8F-8810-A7FDA4895CAB}" destId="{7CCBCFDF-8DEE-4E80-9A84-28679EAC1E86}"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74FBEA-296E-405A-8D62-899781481883}"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7768F72-3479-4FB9-82FC-68727D8C8399}">
      <dgm:prSet custT="1"/>
      <dgm:spPr/>
      <dgm:t>
        <a:bodyPr/>
        <a:lstStyle/>
        <a:p>
          <a:pPr>
            <a:defRPr cap="all"/>
          </a:pPr>
          <a:r>
            <a:rPr lang="en-US" sz="4400" dirty="0"/>
            <a:t>Posture</a:t>
          </a:r>
        </a:p>
      </dgm:t>
    </dgm:pt>
    <dgm:pt modelId="{7C3C0C8A-1B9B-4C07-8784-A8468263381B}" type="parTrans" cxnId="{B9019D58-05FB-4438-B428-5EA5DF0DD819}">
      <dgm:prSet/>
      <dgm:spPr/>
      <dgm:t>
        <a:bodyPr/>
        <a:lstStyle/>
        <a:p>
          <a:endParaRPr lang="en-US"/>
        </a:p>
      </dgm:t>
    </dgm:pt>
    <dgm:pt modelId="{C28F1A02-A869-45B8-BEB6-C5F981B08A4F}" type="sibTrans" cxnId="{B9019D58-05FB-4438-B428-5EA5DF0DD819}">
      <dgm:prSet/>
      <dgm:spPr/>
      <dgm:t>
        <a:bodyPr/>
        <a:lstStyle/>
        <a:p>
          <a:endParaRPr lang="en-US"/>
        </a:p>
      </dgm:t>
    </dgm:pt>
    <dgm:pt modelId="{BC564674-1487-4899-BC05-8EE2063EFA99}">
      <dgm:prSet/>
      <dgm:spPr/>
      <dgm:t>
        <a:bodyPr/>
        <a:lstStyle/>
        <a:p>
          <a:pPr>
            <a:defRPr cap="all"/>
          </a:pPr>
          <a:r>
            <a:rPr lang="en-US" dirty="0"/>
            <a:t>Head tilt- to high flexor/low neuro tone side, or high point is the active cortex</a:t>
          </a:r>
        </a:p>
      </dgm:t>
    </dgm:pt>
    <dgm:pt modelId="{10A048A1-260C-4783-9239-A3239C6502B4}" type="parTrans" cxnId="{B1B19FE4-8397-4068-99FB-5B300337BC9E}">
      <dgm:prSet/>
      <dgm:spPr/>
      <dgm:t>
        <a:bodyPr/>
        <a:lstStyle/>
        <a:p>
          <a:endParaRPr lang="en-US"/>
        </a:p>
      </dgm:t>
    </dgm:pt>
    <dgm:pt modelId="{26FD8BFF-BD09-4174-88AE-597622AEA969}" type="sibTrans" cxnId="{B1B19FE4-8397-4068-99FB-5B300337BC9E}">
      <dgm:prSet/>
      <dgm:spPr/>
      <dgm:t>
        <a:bodyPr/>
        <a:lstStyle/>
        <a:p>
          <a:endParaRPr lang="en-US"/>
        </a:p>
      </dgm:t>
    </dgm:pt>
    <dgm:pt modelId="{C25A3223-01F8-4372-83F6-C915DE78F23F}" type="pres">
      <dgm:prSet presAssocID="{4F74FBEA-296E-405A-8D62-899781481883}" presName="root" presStyleCnt="0">
        <dgm:presLayoutVars>
          <dgm:dir/>
          <dgm:resizeHandles val="exact"/>
        </dgm:presLayoutVars>
      </dgm:prSet>
      <dgm:spPr/>
    </dgm:pt>
    <dgm:pt modelId="{4CCDD53B-0D94-4639-A7BF-22A5122D8005}" type="pres">
      <dgm:prSet presAssocID="{87768F72-3479-4FB9-82FC-68727D8C8399}" presName="compNode" presStyleCnt="0"/>
      <dgm:spPr/>
    </dgm:pt>
    <dgm:pt modelId="{E7104CA2-6515-41C8-B610-DE14BABA48B2}" type="pres">
      <dgm:prSet presAssocID="{87768F72-3479-4FB9-82FC-68727D8C8399}" presName="iconBgRect" presStyleLbl="bgShp" presStyleIdx="0" presStyleCnt="2"/>
      <dgm:spPr/>
    </dgm:pt>
    <dgm:pt modelId="{BDAF676B-0598-498D-9A3E-D66E29CDF644}" type="pres">
      <dgm:prSet presAssocID="{87768F72-3479-4FB9-82FC-68727D8C839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485E180C-CC1B-4918-87C5-BBB497947E0E}" type="pres">
      <dgm:prSet presAssocID="{87768F72-3479-4FB9-82FC-68727D8C8399}" presName="spaceRect" presStyleCnt="0"/>
      <dgm:spPr/>
    </dgm:pt>
    <dgm:pt modelId="{A7B8EFEE-8078-459C-AD78-F382F402687D}" type="pres">
      <dgm:prSet presAssocID="{87768F72-3479-4FB9-82FC-68727D8C8399}" presName="textRect" presStyleLbl="revTx" presStyleIdx="0" presStyleCnt="2" custScaleY="98472">
        <dgm:presLayoutVars>
          <dgm:chMax val="1"/>
          <dgm:chPref val="1"/>
        </dgm:presLayoutVars>
      </dgm:prSet>
      <dgm:spPr/>
    </dgm:pt>
    <dgm:pt modelId="{AF1E3707-FE35-4589-9230-1604EDCC86B2}" type="pres">
      <dgm:prSet presAssocID="{C28F1A02-A869-45B8-BEB6-C5F981B08A4F}" presName="sibTrans" presStyleCnt="0"/>
      <dgm:spPr/>
    </dgm:pt>
    <dgm:pt modelId="{F6933C89-DC49-45B6-987A-CD8C884938A8}" type="pres">
      <dgm:prSet presAssocID="{BC564674-1487-4899-BC05-8EE2063EFA99}" presName="compNode" presStyleCnt="0"/>
      <dgm:spPr/>
    </dgm:pt>
    <dgm:pt modelId="{B968BECD-F6B4-4D71-96A2-F9978275F906}" type="pres">
      <dgm:prSet presAssocID="{BC564674-1487-4899-BC05-8EE2063EFA99}" presName="iconBgRect" presStyleLbl="bgShp" presStyleIdx="1" presStyleCnt="2"/>
      <dgm:spPr/>
    </dgm:pt>
    <dgm:pt modelId="{99B19127-BEA8-4E20-938D-7FBB5AFB7AC5}" type="pres">
      <dgm:prSet presAssocID="{BC564674-1487-4899-BC05-8EE2063EFA9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69ABB86D-0B46-40AC-A0E1-AFEA09AE5204}" type="pres">
      <dgm:prSet presAssocID="{BC564674-1487-4899-BC05-8EE2063EFA99}" presName="spaceRect" presStyleCnt="0"/>
      <dgm:spPr/>
    </dgm:pt>
    <dgm:pt modelId="{27811B89-E51B-42E4-81F2-16F99C5CF6A7}" type="pres">
      <dgm:prSet presAssocID="{BC564674-1487-4899-BC05-8EE2063EFA99}" presName="textRect" presStyleLbl="revTx" presStyleIdx="1" presStyleCnt="2">
        <dgm:presLayoutVars>
          <dgm:chMax val="1"/>
          <dgm:chPref val="1"/>
        </dgm:presLayoutVars>
      </dgm:prSet>
      <dgm:spPr/>
    </dgm:pt>
  </dgm:ptLst>
  <dgm:cxnLst>
    <dgm:cxn modelId="{65779B60-7D3B-46C9-AD72-90510B97BA98}" type="presOf" srcId="{BC564674-1487-4899-BC05-8EE2063EFA99}" destId="{27811B89-E51B-42E4-81F2-16F99C5CF6A7}" srcOrd="0" destOrd="0" presId="urn:microsoft.com/office/officeart/2018/5/layout/IconCircleLabelList"/>
    <dgm:cxn modelId="{B9019D58-05FB-4438-B428-5EA5DF0DD819}" srcId="{4F74FBEA-296E-405A-8D62-899781481883}" destId="{87768F72-3479-4FB9-82FC-68727D8C8399}" srcOrd="0" destOrd="0" parTransId="{7C3C0C8A-1B9B-4C07-8784-A8468263381B}" sibTransId="{C28F1A02-A869-45B8-BEB6-C5F981B08A4F}"/>
    <dgm:cxn modelId="{3E476A82-C481-4BB7-B279-8808EF8D0F1E}" type="presOf" srcId="{87768F72-3479-4FB9-82FC-68727D8C8399}" destId="{A7B8EFEE-8078-459C-AD78-F382F402687D}" srcOrd="0" destOrd="0" presId="urn:microsoft.com/office/officeart/2018/5/layout/IconCircleLabelList"/>
    <dgm:cxn modelId="{B1B19FE4-8397-4068-99FB-5B300337BC9E}" srcId="{4F74FBEA-296E-405A-8D62-899781481883}" destId="{BC564674-1487-4899-BC05-8EE2063EFA99}" srcOrd="1" destOrd="0" parTransId="{10A048A1-260C-4783-9239-A3239C6502B4}" sibTransId="{26FD8BFF-BD09-4174-88AE-597622AEA969}"/>
    <dgm:cxn modelId="{F7FD7AFB-C40A-4869-8DFD-8B607F6C18FE}" type="presOf" srcId="{4F74FBEA-296E-405A-8D62-899781481883}" destId="{C25A3223-01F8-4372-83F6-C915DE78F23F}" srcOrd="0" destOrd="0" presId="urn:microsoft.com/office/officeart/2018/5/layout/IconCircleLabelList"/>
    <dgm:cxn modelId="{38267B6E-66A0-4BD7-8300-4AF5142E68F3}" type="presParOf" srcId="{C25A3223-01F8-4372-83F6-C915DE78F23F}" destId="{4CCDD53B-0D94-4639-A7BF-22A5122D8005}" srcOrd="0" destOrd="0" presId="urn:microsoft.com/office/officeart/2018/5/layout/IconCircleLabelList"/>
    <dgm:cxn modelId="{402CE00C-6076-4715-B5A9-AFA6FBFD058D}" type="presParOf" srcId="{4CCDD53B-0D94-4639-A7BF-22A5122D8005}" destId="{E7104CA2-6515-41C8-B610-DE14BABA48B2}" srcOrd="0" destOrd="0" presId="urn:microsoft.com/office/officeart/2018/5/layout/IconCircleLabelList"/>
    <dgm:cxn modelId="{D91421E9-2F91-4CCE-9571-5FE9513AAFB8}" type="presParOf" srcId="{4CCDD53B-0D94-4639-A7BF-22A5122D8005}" destId="{BDAF676B-0598-498D-9A3E-D66E29CDF644}" srcOrd="1" destOrd="0" presId="urn:microsoft.com/office/officeart/2018/5/layout/IconCircleLabelList"/>
    <dgm:cxn modelId="{15CAEB24-866C-434F-BB49-B8CC45DBA415}" type="presParOf" srcId="{4CCDD53B-0D94-4639-A7BF-22A5122D8005}" destId="{485E180C-CC1B-4918-87C5-BBB497947E0E}" srcOrd="2" destOrd="0" presId="urn:microsoft.com/office/officeart/2018/5/layout/IconCircleLabelList"/>
    <dgm:cxn modelId="{DADC1F4D-E72E-4CD5-A59B-D573C4FBA4D8}" type="presParOf" srcId="{4CCDD53B-0D94-4639-A7BF-22A5122D8005}" destId="{A7B8EFEE-8078-459C-AD78-F382F402687D}" srcOrd="3" destOrd="0" presId="urn:microsoft.com/office/officeart/2018/5/layout/IconCircleLabelList"/>
    <dgm:cxn modelId="{C97F6248-031E-44DA-AE91-34573AB5FF61}" type="presParOf" srcId="{C25A3223-01F8-4372-83F6-C915DE78F23F}" destId="{AF1E3707-FE35-4589-9230-1604EDCC86B2}" srcOrd="1" destOrd="0" presId="urn:microsoft.com/office/officeart/2018/5/layout/IconCircleLabelList"/>
    <dgm:cxn modelId="{30385F63-7EFF-4C1F-9939-55250508C482}" type="presParOf" srcId="{C25A3223-01F8-4372-83F6-C915DE78F23F}" destId="{F6933C89-DC49-45B6-987A-CD8C884938A8}" srcOrd="2" destOrd="0" presId="urn:microsoft.com/office/officeart/2018/5/layout/IconCircleLabelList"/>
    <dgm:cxn modelId="{FD2461C5-7200-4812-962F-45DABD6E9C52}" type="presParOf" srcId="{F6933C89-DC49-45B6-987A-CD8C884938A8}" destId="{B968BECD-F6B4-4D71-96A2-F9978275F906}" srcOrd="0" destOrd="0" presId="urn:microsoft.com/office/officeart/2018/5/layout/IconCircleLabelList"/>
    <dgm:cxn modelId="{9C43171E-1C4F-4B58-BA28-1403ED929D5F}" type="presParOf" srcId="{F6933C89-DC49-45B6-987A-CD8C884938A8}" destId="{99B19127-BEA8-4E20-938D-7FBB5AFB7AC5}" srcOrd="1" destOrd="0" presId="urn:microsoft.com/office/officeart/2018/5/layout/IconCircleLabelList"/>
    <dgm:cxn modelId="{724B8F83-CD9F-4303-99D1-3DD6FBD5CB36}" type="presParOf" srcId="{F6933C89-DC49-45B6-987A-CD8C884938A8}" destId="{69ABB86D-0B46-40AC-A0E1-AFEA09AE5204}" srcOrd="2" destOrd="0" presId="urn:microsoft.com/office/officeart/2018/5/layout/IconCircleLabelList"/>
    <dgm:cxn modelId="{D0EFAEE9-E346-48E9-8636-29DA49AE8C7D}" type="presParOf" srcId="{F6933C89-DC49-45B6-987A-CD8C884938A8}" destId="{27811B89-E51B-42E4-81F2-16F99C5CF6A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74FBEA-296E-405A-8D62-899781481883}"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7768F72-3479-4FB9-82FC-68727D8C8399}">
      <dgm:prSet/>
      <dgm:spPr/>
      <dgm:t>
        <a:bodyPr/>
        <a:lstStyle/>
        <a:p>
          <a:pPr>
            <a:defRPr cap="all"/>
          </a:pPr>
          <a:r>
            <a:rPr lang="en-US" dirty="0"/>
            <a:t>Posture</a:t>
          </a:r>
        </a:p>
      </dgm:t>
    </dgm:pt>
    <dgm:pt modelId="{7C3C0C8A-1B9B-4C07-8784-A8468263381B}" type="parTrans" cxnId="{B9019D58-05FB-4438-B428-5EA5DF0DD819}">
      <dgm:prSet/>
      <dgm:spPr/>
      <dgm:t>
        <a:bodyPr/>
        <a:lstStyle/>
        <a:p>
          <a:endParaRPr lang="en-US"/>
        </a:p>
      </dgm:t>
    </dgm:pt>
    <dgm:pt modelId="{C28F1A02-A869-45B8-BEB6-C5F981B08A4F}" type="sibTrans" cxnId="{B9019D58-05FB-4438-B428-5EA5DF0DD819}">
      <dgm:prSet/>
      <dgm:spPr/>
      <dgm:t>
        <a:bodyPr/>
        <a:lstStyle/>
        <a:p>
          <a:endParaRPr lang="en-US"/>
        </a:p>
      </dgm:t>
    </dgm:pt>
    <dgm:pt modelId="{BC564674-1487-4899-BC05-8EE2063EFA99}">
      <dgm:prSet custT="1"/>
      <dgm:spPr/>
      <dgm:t>
        <a:bodyPr/>
        <a:lstStyle/>
        <a:p>
          <a:pPr>
            <a:defRPr cap="all"/>
          </a:pPr>
          <a:r>
            <a:rPr lang="en-US" sz="2400" dirty="0"/>
            <a:t>Head tilt: to high flexor/low neuro tone side, or…</a:t>
          </a:r>
        </a:p>
        <a:p>
          <a:pPr>
            <a:defRPr cap="all"/>
          </a:pPr>
          <a:r>
            <a:rPr lang="en-US" sz="2400" dirty="0"/>
            <a:t> high point is the active cortex</a:t>
          </a:r>
        </a:p>
      </dgm:t>
    </dgm:pt>
    <dgm:pt modelId="{10A048A1-260C-4783-9239-A3239C6502B4}" type="parTrans" cxnId="{B1B19FE4-8397-4068-99FB-5B300337BC9E}">
      <dgm:prSet/>
      <dgm:spPr/>
      <dgm:t>
        <a:bodyPr/>
        <a:lstStyle/>
        <a:p>
          <a:endParaRPr lang="en-US"/>
        </a:p>
      </dgm:t>
    </dgm:pt>
    <dgm:pt modelId="{26FD8BFF-BD09-4174-88AE-597622AEA969}" type="sibTrans" cxnId="{B1B19FE4-8397-4068-99FB-5B300337BC9E}">
      <dgm:prSet/>
      <dgm:spPr/>
      <dgm:t>
        <a:bodyPr/>
        <a:lstStyle/>
        <a:p>
          <a:endParaRPr lang="en-US"/>
        </a:p>
      </dgm:t>
    </dgm:pt>
    <dgm:pt modelId="{C25A3223-01F8-4372-83F6-C915DE78F23F}" type="pres">
      <dgm:prSet presAssocID="{4F74FBEA-296E-405A-8D62-899781481883}" presName="root" presStyleCnt="0">
        <dgm:presLayoutVars>
          <dgm:dir/>
          <dgm:resizeHandles val="exact"/>
        </dgm:presLayoutVars>
      </dgm:prSet>
      <dgm:spPr/>
    </dgm:pt>
    <dgm:pt modelId="{4CCDD53B-0D94-4639-A7BF-22A5122D8005}" type="pres">
      <dgm:prSet presAssocID="{87768F72-3479-4FB9-82FC-68727D8C8399}" presName="compNode" presStyleCnt="0"/>
      <dgm:spPr/>
    </dgm:pt>
    <dgm:pt modelId="{E7104CA2-6515-41C8-B610-DE14BABA48B2}" type="pres">
      <dgm:prSet presAssocID="{87768F72-3479-4FB9-82FC-68727D8C8399}" presName="iconBgRect" presStyleLbl="bgShp" presStyleIdx="0" presStyleCnt="2"/>
      <dgm:spPr/>
    </dgm:pt>
    <dgm:pt modelId="{BDAF676B-0598-498D-9A3E-D66E29CDF644}" type="pres">
      <dgm:prSet presAssocID="{87768F72-3479-4FB9-82FC-68727D8C839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485E180C-CC1B-4918-87C5-BBB497947E0E}" type="pres">
      <dgm:prSet presAssocID="{87768F72-3479-4FB9-82FC-68727D8C8399}" presName="spaceRect" presStyleCnt="0"/>
      <dgm:spPr/>
    </dgm:pt>
    <dgm:pt modelId="{A7B8EFEE-8078-459C-AD78-F382F402687D}" type="pres">
      <dgm:prSet presAssocID="{87768F72-3479-4FB9-82FC-68727D8C8399}" presName="textRect" presStyleLbl="revTx" presStyleIdx="0" presStyleCnt="2">
        <dgm:presLayoutVars>
          <dgm:chMax val="1"/>
          <dgm:chPref val="1"/>
        </dgm:presLayoutVars>
      </dgm:prSet>
      <dgm:spPr/>
    </dgm:pt>
    <dgm:pt modelId="{AF1E3707-FE35-4589-9230-1604EDCC86B2}" type="pres">
      <dgm:prSet presAssocID="{C28F1A02-A869-45B8-BEB6-C5F981B08A4F}" presName="sibTrans" presStyleCnt="0"/>
      <dgm:spPr/>
    </dgm:pt>
    <dgm:pt modelId="{F6933C89-DC49-45B6-987A-CD8C884938A8}" type="pres">
      <dgm:prSet presAssocID="{BC564674-1487-4899-BC05-8EE2063EFA99}" presName="compNode" presStyleCnt="0"/>
      <dgm:spPr/>
    </dgm:pt>
    <dgm:pt modelId="{B968BECD-F6B4-4D71-96A2-F9978275F906}" type="pres">
      <dgm:prSet presAssocID="{BC564674-1487-4899-BC05-8EE2063EFA99}" presName="iconBgRect" presStyleLbl="bgShp" presStyleIdx="1" presStyleCnt="2"/>
      <dgm:spPr/>
    </dgm:pt>
    <dgm:pt modelId="{99B19127-BEA8-4E20-938D-7FBB5AFB7AC5}" type="pres">
      <dgm:prSet presAssocID="{BC564674-1487-4899-BC05-8EE2063EFA9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69ABB86D-0B46-40AC-A0E1-AFEA09AE5204}" type="pres">
      <dgm:prSet presAssocID="{BC564674-1487-4899-BC05-8EE2063EFA99}" presName="spaceRect" presStyleCnt="0"/>
      <dgm:spPr/>
    </dgm:pt>
    <dgm:pt modelId="{27811B89-E51B-42E4-81F2-16F99C5CF6A7}" type="pres">
      <dgm:prSet presAssocID="{BC564674-1487-4899-BC05-8EE2063EFA99}" presName="textRect" presStyleLbl="revTx" presStyleIdx="1" presStyleCnt="2">
        <dgm:presLayoutVars>
          <dgm:chMax val="1"/>
          <dgm:chPref val="1"/>
        </dgm:presLayoutVars>
      </dgm:prSet>
      <dgm:spPr/>
    </dgm:pt>
  </dgm:ptLst>
  <dgm:cxnLst>
    <dgm:cxn modelId="{65779B60-7D3B-46C9-AD72-90510B97BA98}" type="presOf" srcId="{BC564674-1487-4899-BC05-8EE2063EFA99}" destId="{27811B89-E51B-42E4-81F2-16F99C5CF6A7}" srcOrd="0" destOrd="0" presId="urn:microsoft.com/office/officeart/2018/5/layout/IconCircleLabelList"/>
    <dgm:cxn modelId="{B9019D58-05FB-4438-B428-5EA5DF0DD819}" srcId="{4F74FBEA-296E-405A-8D62-899781481883}" destId="{87768F72-3479-4FB9-82FC-68727D8C8399}" srcOrd="0" destOrd="0" parTransId="{7C3C0C8A-1B9B-4C07-8784-A8468263381B}" sibTransId="{C28F1A02-A869-45B8-BEB6-C5F981B08A4F}"/>
    <dgm:cxn modelId="{3E476A82-C481-4BB7-B279-8808EF8D0F1E}" type="presOf" srcId="{87768F72-3479-4FB9-82FC-68727D8C8399}" destId="{A7B8EFEE-8078-459C-AD78-F382F402687D}" srcOrd="0" destOrd="0" presId="urn:microsoft.com/office/officeart/2018/5/layout/IconCircleLabelList"/>
    <dgm:cxn modelId="{B1B19FE4-8397-4068-99FB-5B300337BC9E}" srcId="{4F74FBEA-296E-405A-8D62-899781481883}" destId="{BC564674-1487-4899-BC05-8EE2063EFA99}" srcOrd="1" destOrd="0" parTransId="{10A048A1-260C-4783-9239-A3239C6502B4}" sibTransId="{26FD8BFF-BD09-4174-88AE-597622AEA969}"/>
    <dgm:cxn modelId="{F7FD7AFB-C40A-4869-8DFD-8B607F6C18FE}" type="presOf" srcId="{4F74FBEA-296E-405A-8D62-899781481883}" destId="{C25A3223-01F8-4372-83F6-C915DE78F23F}" srcOrd="0" destOrd="0" presId="urn:microsoft.com/office/officeart/2018/5/layout/IconCircleLabelList"/>
    <dgm:cxn modelId="{38267B6E-66A0-4BD7-8300-4AF5142E68F3}" type="presParOf" srcId="{C25A3223-01F8-4372-83F6-C915DE78F23F}" destId="{4CCDD53B-0D94-4639-A7BF-22A5122D8005}" srcOrd="0" destOrd="0" presId="urn:microsoft.com/office/officeart/2018/5/layout/IconCircleLabelList"/>
    <dgm:cxn modelId="{402CE00C-6076-4715-B5A9-AFA6FBFD058D}" type="presParOf" srcId="{4CCDD53B-0D94-4639-A7BF-22A5122D8005}" destId="{E7104CA2-6515-41C8-B610-DE14BABA48B2}" srcOrd="0" destOrd="0" presId="urn:microsoft.com/office/officeart/2018/5/layout/IconCircleLabelList"/>
    <dgm:cxn modelId="{D91421E9-2F91-4CCE-9571-5FE9513AAFB8}" type="presParOf" srcId="{4CCDD53B-0D94-4639-A7BF-22A5122D8005}" destId="{BDAF676B-0598-498D-9A3E-D66E29CDF644}" srcOrd="1" destOrd="0" presId="urn:microsoft.com/office/officeart/2018/5/layout/IconCircleLabelList"/>
    <dgm:cxn modelId="{15CAEB24-866C-434F-BB49-B8CC45DBA415}" type="presParOf" srcId="{4CCDD53B-0D94-4639-A7BF-22A5122D8005}" destId="{485E180C-CC1B-4918-87C5-BBB497947E0E}" srcOrd="2" destOrd="0" presId="urn:microsoft.com/office/officeart/2018/5/layout/IconCircleLabelList"/>
    <dgm:cxn modelId="{DADC1F4D-E72E-4CD5-A59B-D573C4FBA4D8}" type="presParOf" srcId="{4CCDD53B-0D94-4639-A7BF-22A5122D8005}" destId="{A7B8EFEE-8078-459C-AD78-F382F402687D}" srcOrd="3" destOrd="0" presId="urn:microsoft.com/office/officeart/2018/5/layout/IconCircleLabelList"/>
    <dgm:cxn modelId="{C97F6248-031E-44DA-AE91-34573AB5FF61}" type="presParOf" srcId="{C25A3223-01F8-4372-83F6-C915DE78F23F}" destId="{AF1E3707-FE35-4589-9230-1604EDCC86B2}" srcOrd="1" destOrd="0" presId="urn:microsoft.com/office/officeart/2018/5/layout/IconCircleLabelList"/>
    <dgm:cxn modelId="{30385F63-7EFF-4C1F-9939-55250508C482}" type="presParOf" srcId="{C25A3223-01F8-4372-83F6-C915DE78F23F}" destId="{F6933C89-DC49-45B6-987A-CD8C884938A8}" srcOrd="2" destOrd="0" presId="urn:microsoft.com/office/officeart/2018/5/layout/IconCircleLabelList"/>
    <dgm:cxn modelId="{FD2461C5-7200-4812-962F-45DABD6E9C52}" type="presParOf" srcId="{F6933C89-DC49-45B6-987A-CD8C884938A8}" destId="{B968BECD-F6B4-4D71-96A2-F9978275F906}" srcOrd="0" destOrd="0" presId="urn:microsoft.com/office/officeart/2018/5/layout/IconCircleLabelList"/>
    <dgm:cxn modelId="{9C43171E-1C4F-4B58-BA28-1403ED929D5F}" type="presParOf" srcId="{F6933C89-DC49-45B6-987A-CD8C884938A8}" destId="{99B19127-BEA8-4E20-938D-7FBB5AFB7AC5}" srcOrd="1" destOrd="0" presId="urn:microsoft.com/office/officeart/2018/5/layout/IconCircleLabelList"/>
    <dgm:cxn modelId="{724B8F83-CD9F-4303-99D1-3DD6FBD5CB36}" type="presParOf" srcId="{F6933C89-DC49-45B6-987A-CD8C884938A8}" destId="{69ABB86D-0B46-40AC-A0E1-AFEA09AE5204}" srcOrd="2" destOrd="0" presId="urn:microsoft.com/office/officeart/2018/5/layout/IconCircleLabelList"/>
    <dgm:cxn modelId="{D0EFAEE9-E346-48E9-8636-29DA49AE8C7D}" type="presParOf" srcId="{F6933C89-DC49-45B6-987A-CD8C884938A8}" destId="{27811B89-E51B-42E4-81F2-16F99C5CF6A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221BAE-B5A0-4B99-A5CA-4A1FE094B696}" type="doc">
      <dgm:prSet loTypeId="urn:microsoft.com/office/officeart/2018/5/layout/IconCircleLabelList" loCatId="icon" qsTypeId="urn:microsoft.com/office/officeart/2005/8/quickstyle/simple1" qsCatId="simple" csTypeId="urn:microsoft.com/office/officeart/2018/5/colors/Iconchunking_neutralicon_accent4_2" csCatId="accent4" phldr="1"/>
      <dgm:spPr/>
      <dgm:t>
        <a:bodyPr/>
        <a:lstStyle/>
        <a:p>
          <a:endParaRPr lang="en-US"/>
        </a:p>
      </dgm:t>
    </dgm:pt>
    <dgm:pt modelId="{B0392CDA-1A12-4DA7-9AAC-FAE7C3596F0A}">
      <dgm:prSet/>
      <dgm:spPr/>
      <dgm:t>
        <a:bodyPr/>
        <a:lstStyle/>
        <a:p>
          <a:pPr>
            <a:defRPr cap="all"/>
          </a:pPr>
          <a:r>
            <a:rPr lang="en-US"/>
            <a:t>Assessing ANS Tone through the eyes</a:t>
          </a:r>
        </a:p>
      </dgm:t>
    </dgm:pt>
    <dgm:pt modelId="{D95F191C-6013-4756-B8A0-8217014676E9}" type="parTrans" cxnId="{EE6CC91B-462A-45FE-82EF-CF8BBD66E686}">
      <dgm:prSet/>
      <dgm:spPr/>
      <dgm:t>
        <a:bodyPr/>
        <a:lstStyle/>
        <a:p>
          <a:endParaRPr lang="en-US"/>
        </a:p>
      </dgm:t>
    </dgm:pt>
    <dgm:pt modelId="{45F81C0A-2963-4F09-AA92-26A376A0CE2C}" type="sibTrans" cxnId="{EE6CC91B-462A-45FE-82EF-CF8BBD66E686}">
      <dgm:prSet/>
      <dgm:spPr/>
      <dgm:t>
        <a:bodyPr/>
        <a:lstStyle/>
        <a:p>
          <a:endParaRPr lang="en-US"/>
        </a:p>
      </dgm:t>
    </dgm:pt>
    <dgm:pt modelId="{27594C62-24F4-45AE-8E32-C7AB3B9D70A3}">
      <dgm:prSet/>
      <dgm:spPr/>
      <dgm:t>
        <a:bodyPr/>
        <a:lstStyle/>
        <a:p>
          <a:pPr>
            <a:defRPr cap="all"/>
          </a:pPr>
          <a:r>
            <a:rPr lang="en-US"/>
            <a:t>Hypermetric</a:t>
          </a:r>
        </a:p>
      </dgm:t>
    </dgm:pt>
    <dgm:pt modelId="{43C2DB81-3C2A-4CDD-A570-E3999A7E290C}" type="parTrans" cxnId="{831EABA8-8554-40E9-8CED-8C8D8F223571}">
      <dgm:prSet/>
      <dgm:spPr/>
      <dgm:t>
        <a:bodyPr/>
        <a:lstStyle/>
        <a:p>
          <a:endParaRPr lang="en-US"/>
        </a:p>
      </dgm:t>
    </dgm:pt>
    <dgm:pt modelId="{CC7E1B0E-7504-4AFF-86C1-4F6AB76A1F55}" type="sibTrans" cxnId="{831EABA8-8554-40E9-8CED-8C8D8F223571}">
      <dgm:prSet/>
      <dgm:spPr/>
      <dgm:t>
        <a:bodyPr/>
        <a:lstStyle/>
        <a:p>
          <a:endParaRPr lang="en-US"/>
        </a:p>
      </dgm:t>
    </dgm:pt>
    <dgm:pt modelId="{3D2BC04D-E805-489A-9B45-49B1664C268F}">
      <dgm:prSet/>
      <dgm:spPr/>
      <dgm:t>
        <a:bodyPr/>
        <a:lstStyle/>
        <a:p>
          <a:pPr>
            <a:defRPr cap="all"/>
          </a:pPr>
          <a:r>
            <a:rPr lang="en-US"/>
            <a:t>Hypometric</a:t>
          </a:r>
        </a:p>
      </dgm:t>
    </dgm:pt>
    <dgm:pt modelId="{D506A0F6-37AD-40B7-8391-E11BEF2970B9}" type="parTrans" cxnId="{2CC09DD4-2061-4EB9-B6EE-D0ADE13E0BD8}">
      <dgm:prSet/>
      <dgm:spPr/>
      <dgm:t>
        <a:bodyPr/>
        <a:lstStyle/>
        <a:p>
          <a:endParaRPr lang="en-US"/>
        </a:p>
      </dgm:t>
    </dgm:pt>
    <dgm:pt modelId="{92F20415-D720-41EC-94A9-D09D2913E490}" type="sibTrans" cxnId="{2CC09DD4-2061-4EB9-B6EE-D0ADE13E0BD8}">
      <dgm:prSet/>
      <dgm:spPr/>
      <dgm:t>
        <a:bodyPr/>
        <a:lstStyle/>
        <a:p>
          <a:endParaRPr lang="en-US"/>
        </a:p>
      </dgm:t>
    </dgm:pt>
    <dgm:pt modelId="{00A5A073-0057-4009-88CA-82FEE5AA0B3B}" type="pres">
      <dgm:prSet presAssocID="{99221BAE-B5A0-4B99-A5CA-4A1FE094B696}" presName="root" presStyleCnt="0">
        <dgm:presLayoutVars>
          <dgm:dir/>
          <dgm:resizeHandles val="exact"/>
        </dgm:presLayoutVars>
      </dgm:prSet>
      <dgm:spPr/>
    </dgm:pt>
    <dgm:pt modelId="{32744283-C105-4BEF-A212-8207155FCEAC}" type="pres">
      <dgm:prSet presAssocID="{B0392CDA-1A12-4DA7-9AAC-FAE7C3596F0A}" presName="compNode" presStyleCnt="0"/>
      <dgm:spPr/>
    </dgm:pt>
    <dgm:pt modelId="{A4DB1281-4EBF-4D7B-B923-2B77A0850278}" type="pres">
      <dgm:prSet presAssocID="{B0392CDA-1A12-4DA7-9AAC-FAE7C3596F0A}" presName="iconBgRect" presStyleLbl="bgShp" presStyleIdx="0" presStyleCnt="3"/>
      <dgm:spPr/>
    </dgm:pt>
    <dgm:pt modelId="{75F5E8A6-DB8C-41B7-89C8-93918D04E1D2}" type="pres">
      <dgm:prSet presAssocID="{B0392CDA-1A12-4DA7-9AAC-FAE7C3596F0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s"/>
        </a:ext>
      </dgm:extLst>
    </dgm:pt>
    <dgm:pt modelId="{29D19406-21B6-412C-A2E4-25685482D7C6}" type="pres">
      <dgm:prSet presAssocID="{B0392CDA-1A12-4DA7-9AAC-FAE7C3596F0A}" presName="spaceRect" presStyleCnt="0"/>
      <dgm:spPr/>
    </dgm:pt>
    <dgm:pt modelId="{272A8964-E789-47A1-92C6-0F01F5E82A6E}" type="pres">
      <dgm:prSet presAssocID="{B0392CDA-1A12-4DA7-9AAC-FAE7C3596F0A}" presName="textRect" presStyleLbl="revTx" presStyleIdx="0" presStyleCnt="3">
        <dgm:presLayoutVars>
          <dgm:chMax val="1"/>
          <dgm:chPref val="1"/>
        </dgm:presLayoutVars>
      </dgm:prSet>
      <dgm:spPr/>
    </dgm:pt>
    <dgm:pt modelId="{C9C71197-A779-420F-8A09-6A25BA2A91CD}" type="pres">
      <dgm:prSet presAssocID="{45F81C0A-2963-4F09-AA92-26A376A0CE2C}" presName="sibTrans" presStyleCnt="0"/>
      <dgm:spPr/>
    </dgm:pt>
    <dgm:pt modelId="{BB227F81-183D-402A-8302-740CEE8D4D38}" type="pres">
      <dgm:prSet presAssocID="{27594C62-24F4-45AE-8E32-C7AB3B9D70A3}" presName="compNode" presStyleCnt="0"/>
      <dgm:spPr/>
    </dgm:pt>
    <dgm:pt modelId="{62524980-7A62-40FB-AF43-B757FED9F1B5}" type="pres">
      <dgm:prSet presAssocID="{27594C62-24F4-45AE-8E32-C7AB3B9D70A3}" presName="iconBgRect" presStyleLbl="bgShp" presStyleIdx="1" presStyleCnt="3"/>
      <dgm:spPr/>
    </dgm:pt>
    <dgm:pt modelId="{5CC89F1C-B179-4558-BCDF-F936295543C3}" type="pres">
      <dgm:prSet presAssocID="{27594C62-24F4-45AE-8E32-C7AB3B9D70A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abbit"/>
        </a:ext>
      </dgm:extLst>
    </dgm:pt>
    <dgm:pt modelId="{28D44250-CEAD-4348-B405-706B3FF7C621}" type="pres">
      <dgm:prSet presAssocID="{27594C62-24F4-45AE-8E32-C7AB3B9D70A3}" presName="spaceRect" presStyleCnt="0"/>
      <dgm:spPr/>
    </dgm:pt>
    <dgm:pt modelId="{3A5839B3-60B6-43E2-B096-960A4E197060}" type="pres">
      <dgm:prSet presAssocID="{27594C62-24F4-45AE-8E32-C7AB3B9D70A3}" presName="textRect" presStyleLbl="revTx" presStyleIdx="1" presStyleCnt="3">
        <dgm:presLayoutVars>
          <dgm:chMax val="1"/>
          <dgm:chPref val="1"/>
        </dgm:presLayoutVars>
      </dgm:prSet>
      <dgm:spPr/>
    </dgm:pt>
    <dgm:pt modelId="{FDAF3AD1-4CF3-4B36-88F7-DA50125B4264}" type="pres">
      <dgm:prSet presAssocID="{CC7E1B0E-7504-4AFF-86C1-4F6AB76A1F55}" presName="sibTrans" presStyleCnt="0"/>
      <dgm:spPr/>
    </dgm:pt>
    <dgm:pt modelId="{DC698E3C-3980-4A7C-8239-283E51F5DEB3}" type="pres">
      <dgm:prSet presAssocID="{3D2BC04D-E805-489A-9B45-49B1664C268F}" presName="compNode" presStyleCnt="0"/>
      <dgm:spPr/>
    </dgm:pt>
    <dgm:pt modelId="{B133F918-0CC8-43A4-9F53-1C919E43A947}" type="pres">
      <dgm:prSet presAssocID="{3D2BC04D-E805-489A-9B45-49B1664C268F}" presName="iconBgRect" presStyleLbl="bgShp" presStyleIdx="2" presStyleCnt="3"/>
      <dgm:spPr/>
    </dgm:pt>
    <dgm:pt modelId="{5B6AF679-7658-4B83-9277-ED379B8606DB}" type="pres">
      <dgm:prSet presAssocID="{3D2BC04D-E805-489A-9B45-49B1664C268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urtle"/>
        </a:ext>
      </dgm:extLst>
    </dgm:pt>
    <dgm:pt modelId="{77DA9C3D-579E-4D48-B8CC-AF65268A5D2C}" type="pres">
      <dgm:prSet presAssocID="{3D2BC04D-E805-489A-9B45-49B1664C268F}" presName="spaceRect" presStyleCnt="0"/>
      <dgm:spPr/>
    </dgm:pt>
    <dgm:pt modelId="{BEAF2C61-2355-48BE-AA75-E79118D60F8D}" type="pres">
      <dgm:prSet presAssocID="{3D2BC04D-E805-489A-9B45-49B1664C268F}" presName="textRect" presStyleLbl="revTx" presStyleIdx="2" presStyleCnt="3">
        <dgm:presLayoutVars>
          <dgm:chMax val="1"/>
          <dgm:chPref val="1"/>
        </dgm:presLayoutVars>
      </dgm:prSet>
      <dgm:spPr/>
    </dgm:pt>
  </dgm:ptLst>
  <dgm:cxnLst>
    <dgm:cxn modelId="{0969B306-E19E-489E-A27F-BB1FD543B9CB}" type="presOf" srcId="{27594C62-24F4-45AE-8E32-C7AB3B9D70A3}" destId="{3A5839B3-60B6-43E2-B096-960A4E197060}" srcOrd="0" destOrd="0" presId="urn:microsoft.com/office/officeart/2018/5/layout/IconCircleLabelList"/>
    <dgm:cxn modelId="{EE6CC91B-462A-45FE-82EF-CF8BBD66E686}" srcId="{99221BAE-B5A0-4B99-A5CA-4A1FE094B696}" destId="{B0392CDA-1A12-4DA7-9AAC-FAE7C3596F0A}" srcOrd="0" destOrd="0" parTransId="{D95F191C-6013-4756-B8A0-8217014676E9}" sibTransId="{45F81C0A-2963-4F09-AA92-26A376A0CE2C}"/>
    <dgm:cxn modelId="{34BE6245-9B55-422F-809A-099FF0D35467}" type="presOf" srcId="{B0392CDA-1A12-4DA7-9AAC-FAE7C3596F0A}" destId="{272A8964-E789-47A1-92C6-0F01F5E82A6E}" srcOrd="0" destOrd="0" presId="urn:microsoft.com/office/officeart/2018/5/layout/IconCircleLabelList"/>
    <dgm:cxn modelId="{831EABA8-8554-40E9-8CED-8C8D8F223571}" srcId="{99221BAE-B5A0-4B99-A5CA-4A1FE094B696}" destId="{27594C62-24F4-45AE-8E32-C7AB3B9D70A3}" srcOrd="1" destOrd="0" parTransId="{43C2DB81-3C2A-4CDD-A570-E3999A7E290C}" sibTransId="{CC7E1B0E-7504-4AFF-86C1-4F6AB76A1F55}"/>
    <dgm:cxn modelId="{55D52DB4-8FD9-4977-ABFC-63D937B22C17}" type="presOf" srcId="{3D2BC04D-E805-489A-9B45-49B1664C268F}" destId="{BEAF2C61-2355-48BE-AA75-E79118D60F8D}" srcOrd="0" destOrd="0" presId="urn:microsoft.com/office/officeart/2018/5/layout/IconCircleLabelList"/>
    <dgm:cxn modelId="{2CC09DD4-2061-4EB9-B6EE-D0ADE13E0BD8}" srcId="{99221BAE-B5A0-4B99-A5CA-4A1FE094B696}" destId="{3D2BC04D-E805-489A-9B45-49B1664C268F}" srcOrd="2" destOrd="0" parTransId="{D506A0F6-37AD-40B7-8391-E11BEF2970B9}" sibTransId="{92F20415-D720-41EC-94A9-D09D2913E490}"/>
    <dgm:cxn modelId="{892F3FEC-D294-4333-A2DF-BC2F69614DFB}" type="presOf" srcId="{99221BAE-B5A0-4B99-A5CA-4A1FE094B696}" destId="{00A5A073-0057-4009-88CA-82FEE5AA0B3B}" srcOrd="0" destOrd="0" presId="urn:microsoft.com/office/officeart/2018/5/layout/IconCircleLabelList"/>
    <dgm:cxn modelId="{9C369527-9E15-42D9-BB34-4279267BA145}" type="presParOf" srcId="{00A5A073-0057-4009-88CA-82FEE5AA0B3B}" destId="{32744283-C105-4BEF-A212-8207155FCEAC}" srcOrd="0" destOrd="0" presId="urn:microsoft.com/office/officeart/2018/5/layout/IconCircleLabelList"/>
    <dgm:cxn modelId="{16BDE7FA-32D8-46A1-ADED-E6AA27F42938}" type="presParOf" srcId="{32744283-C105-4BEF-A212-8207155FCEAC}" destId="{A4DB1281-4EBF-4D7B-B923-2B77A0850278}" srcOrd="0" destOrd="0" presId="urn:microsoft.com/office/officeart/2018/5/layout/IconCircleLabelList"/>
    <dgm:cxn modelId="{19792242-6646-4891-A656-1248002B32B8}" type="presParOf" srcId="{32744283-C105-4BEF-A212-8207155FCEAC}" destId="{75F5E8A6-DB8C-41B7-89C8-93918D04E1D2}" srcOrd="1" destOrd="0" presId="urn:microsoft.com/office/officeart/2018/5/layout/IconCircleLabelList"/>
    <dgm:cxn modelId="{B9EE2B93-8B3D-4420-A440-446ED68B18B5}" type="presParOf" srcId="{32744283-C105-4BEF-A212-8207155FCEAC}" destId="{29D19406-21B6-412C-A2E4-25685482D7C6}" srcOrd="2" destOrd="0" presId="urn:microsoft.com/office/officeart/2018/5/layout/IconCircleLabelList"/>
    <dgm:cxn modelId="{436EBDCD-9AED-48FC-BACE-24739BC0707F}" type="presParOf" srcId="{32744283-C105-4BEF-A212-8207155FCEAC}" destId="{272A8964-E789-47A1-92C6-0F01F5E82A6E}" srcOrd="3" destOrd="0" presId="urn:microsoft.com/office/officeart/2018/5/layout/IconCircleLabelList"/>
    <dgm:cxn modelId="{C962786C-B004-4FC7-B466-F324FD5C36D8}" type="presParOf" srcId="{00A5A073-0057-4009-88CA-82FEE5AA0B3B}" destId="{C9C71197-A779-420F-8A09-6A25BA2A91CD}" srcOrd="1" destOrd="0" presId="urn:microsoft.com/office/officeart/2018/5/layout/IconCircleLabelList"/>
    <dgm:cxn modelId="{36139D95-5BC5-4447-BF63-5FAD3E3F3819}" type="presParOf" srcId="{00A5A073-0057-4009-88CA-82FEE5AA0B3B}" destId="{BB227F81-183D-402A-8302-740CEE8D4D38}" srcOrd="2" destOrd="0" presId="urn:microsoft.com/office/officeart/2018/5/layout/IconCircleLabelList"/>
    <dgm:cxn modelId="{8A125BCC-639F-4507-89B0-54551F61F2A3}" type="presParOf" srcId="{BB227F81-183D-402A-8302-740CEE8D4D38}" destId="{62524980-7A62-40FB-AF43-B757FED9F1B5}" srcOrd="0" destOrd="0" presId="urn:microsoft.com/office/officeart/2018/5/layout/IconCircleLabelList"/>
    <dgm:cxn modelId="{47A6026F-0A2A-43FA-A4A7-E786328CB595}" type="presParOf" srcId="{BB227F81-183D-402A-8302-740CEE8D4D38}" destId="{5CC89F1C-B179-4558-BCDF-F936295543C3}" srcOrd="1" destOrd="0" presId="urn:microsoft.com/office/officeart/2018/5/layout/IconCircleLabelList"/>
    <dgm:cxn modelId="{89D65EB3-ABEA-4279-8CF5-FA6348E9248A}" type="presParOf" srcId="{BB227F81-183D-402A-8302-740CEE8D4D38}" destId="{28D44250-CEAD-4348-B405-706B3FF7C621}" srcOrd="2" destOrd="0" presId="urn:microsoft.com/office/officeart/2018/5/layout/IconCircleLabelList"/>
    <dgm:cxn modelId="{C795CE19-5097-4C35-90E7-E719822FF489}" type="presParOf" srcId="{BB227F81-183D-402A-8302-740CEE8D4D38}" destId="{3A5839B3-60B6-43E2-B096-960A4E197060}" srcOrd="3" destOrd="0" presId="urn:microsoft.com/office/officeart/2018/5/layout/IconCircleLabelList"/>
    <dgm:cxn modelId="{3FEC9E96-A9C7-4AEF-8793-1F2B8C42C240}" type="presParOf" srcId="{00A5A073-0057-4009-88CA-82FEE5AA0B3B}" destId="{FDAF3AD1-4CF3-4B36-88F7-DA50125B4264}" srcOrd="3" destOrd="0" presId="urn:microsoft.com/office/officeart/2018/5/layout/IconCircleLabelList"/>
    <dgm:cxn modelId="{9827829B-82E0-43F4-8724-1759DAE96A8A}" type="presParOf" srcId="{00A5A073-0057-4009-88CA-82FEE5AA0B3B}" destId="{DC698E3C-3980-4A7C-8239-283E51F5DEB3}" srcOrd="4" destOrd="0" presId="urn:microsoft.com/office/officeart/2018/5/layout/IconCircleLabelList"/>
    <dgm:cxn modelId="{8F150632-A4EF-4C98-B870-88A34D2D16C7}" type="presParOf" srcId="{DC698E3C-3980-4A7C-8239-283E51F5DEB3}" destId="{B133F918-0CC8-43A4-9F53-1C919E43A947}" srcOrd="0" destOrd="0" presId="urn:microsoft.com/office/officeart/2018/5/layout/IconCircleLabelList"/>
    <dgm:cxn modelId="{07462853-343A-44EA-92A3-C295DB62AC68}" type="presParOf" srcId="{DC698E3C-3980-4A7C-8239-283E51F5DEB3}" destId="{5B6AF679-7658-4B83-9277-ED379B8606DB}" srcOrd="1" destOrd="0" presId="urn:microsoft.com/office/officeart/2018/5/layout/IconCircleLabelList"/>
    <dgm:cxn modelId="{702F7656-95F2-4963-951F-6FA702941D4E}" type="presParOf" srcId="{DC698E3C-3980-4A7C-8239-283E51F5DEB3}" destId="{77DA9C3D-579E-4D48-B8CC-AF65268A5D2C}" srcOrd="2" destOrd="0" presId="urn:microsoft.com/office/officeart/2018/5/layout/IconCircleLabelList"/>
    <dgm:cxn modelId="{DA8CC523-847B-4C66-9204-23994F6A9D5A}" type="presParOf" srcId="{DC698E3C-3980-4A7C-8239-283E51F5DEB3}" destId="{BEAF2C61-2355-48BE-AA75-E79118D60F8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249076-839C-4D76-96E6-98A76A3A9FF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9A25513E-7A68-4800-90F0-AE425A5D01F2}">
      <dgm:prSet phldrT="[Text]"/>
      <dgm:spPr/>
      <dgm:t>
        <a:bodyPr/>
        <a:lstStyle/>
        <a:p>
          <a:r>
            <a:rPr lang="en-US" dirty="0"/>
            <a:t>Horizontal Pursuit</a:t>
          </a:r>
        </a:p>
      </dgm:t>
    </dgm:pt>
    <dgm:pt modelId="{0B862095-DA69-4143-8BA4-7D29D4FF6358}" type="parTrans" cxnId="{657A2BB5-1D71-4383-819E-844FC1874441}">
      <dgm:prSet/>
      <dgm:spPr/>
      <dgm:t>
        <a:bodyPr/>
        <a:lstStyle/>
        <a:p>
          <a:endParaRPr lang="en-US"/>
        </a:p>
      </dgm:t>
    </dgm:pt>
    <dgm:pt modelId="{BAF64AC4-2526-4D14-9BBC-275D6FF170CF}" type="sibTrans" cxnId="{657A2BB5-1D71-4383-819E-844FC1874441}">
      <dgm:prSet/>
      <dgm:spPr/>
      <dgm:t>
        <a:bodyPr/>
        <a:lstStyle/>
        <a:p>
          <a:endParaRPr lang="en-US"/>
        </a:p>
      </dgm:t>
    </dgm:pt>
    <dgm:pt modelId="{078383B2-1043-44FE-A054-0A50A6B8A2A8}">
      <dgm:prSet phldrT="[Text]"/>
      <dgm:spPr/>
      <dgm:t>
        <a:bodyPr/>
        <a:lstStyle/>
        <a:p>
          <a:r>
            <a:rPr lang="en-US" dirty="0" err="1"/>
            <a:t>Hypometric</a:t>
          </a:r>
          <a:endParaRPr lang="en-US" dirty="0"/>
        </a:p>
      </dgm:t>
    </dgm:pt>
    <dgm:pt modelId="{1D322AED-D4F5-4DEB-9A79-6788B2342F1B}" type="parTrans" cxnId="{15EDDC3A-BDA4-4DBC-A095-46A09AA4952C}">
      <dgm:prSet/>
      <dgm:spPr/>
      <dgm:t>
        <a:bodyPr/>
        <a:lstStyle/>
        <a:p>
          <a:endParaRPr lang="en-US"/>
        </a:p>
      </dgm:t>
    </dgm:pt>
    <dgm:pt modelId="{974C7363-4489-408C-9803-781671EC0A20}" type="sibTrans" cxnId="{15EDDC3A-BDA4-4DBC-A095-46A09AA4952C}">
      <dgm:prSet/>
      <dgm:spPr/>
      <dgm:t>
        <a:bodyPr/>
        <a:lstStyle/>
        <a:p>
          <a:endParaRPr lang="en-US"/>
        </a:p>
      </dgm:t>
    </dgm:pt>
    <dgm:pt modelId="{ADDCBD30-F01B-45C0-9A0A-1555D36753EF}">
      <dgm:prSet phldrT="[Text]"/>
      <dgm:spPr/>
      <dgm:t>
        <a:bodyPr/>
        <a:lstStyle/>
        <a:p>
          <a:r>
            <a:rPr lang="en-US" dirty="0"/>
            <a:t>Same Side Parietal</a:t>
          </a:r>
        </a:p>
      </dgm:t>
    </dgm:pt>
    <dgm:pt modelId="{CFE0B154-11F1-49C2-8E67-3665A683321A}" type="parTrans" cxnId="{9BF9E5EB-63AB-4E5A-A5DF-9024C1F08981}">
      <dgm:prSet/>
      <dgm:spPr/>
      <dgm:t>
        <a:bodyPr/>
        <a:lstStyle/>
        <a:p>
          <a:endParaRPr lang="en-US"/>
        </a:p>
      </dgm:t>
    </dgm:pt>
    <dgm:pt modelId="{622094BA-E4DC-4ED8-B0FB-BC4D2F79DC8F}" type="sibTrans" cxnId="{9BF9E5EB-63AB-4E5A-A5DF-9024C1F08981}">
      <dgm:prSet/>
      <dgm:spPr/>
      <dgm:t>
        <a:bodyPr/>
        <a:lstStyle/>
        <a:p>
          <a:endParaRPr lang="en-US"/>
        </a:p>
      </dgm:t>
    </dgm:pt>
    <dgm:pt modelId="{FFF7946B-3A37-49A2-95B8-99FA0F194EB3}">
      <dgm:prSet phldrT="[Text]"/>
      <dgm:spPr/>
      <dgm:t>
        <a:bodyPr/>
        <a:lstStyle/>
        <a:p>
          <a:r>
            <a:rPr lang="en-US" dirty="0"/>
            <a:t>Opposite Cerebellum</a:t>
          </a:r>
        </a:p>
      </dgm:t>
    </dgm:pt>
    <dgm:pt modelId="{B6EA3AD6-8B63-47D2-9271-3EDEE52EDE08}" type="parTrans" cxnId="{058B02C9-7271-4372-BD3D-B18E6DECCFF5}">
      <dgm:prSet/>
      <dgm:spPr/>
      <dgm:t>
        <a:bodyPr/>
        <a:lstStyle/>
        <a:p>
          <a:endParaRPr lang="en-US"/>
        </a:p>
      </dgm:t>
    </dgm:pt>
    <dgm:pt modelId="{3276C696-E86F-40FD-A2E6-9F00F029D27B}" type="sibTrans" cxnId="{058B02C9-7271-4372-BD3D-B18E6DECCFF5}">
      <dgm:prSet/>
      <dgm:spPr/>
      <dgm:t>
        <a:bodyPr/>
        <a:lstStyle/>
        <a:p>
          <a:endParaRPr lang="en-US"/>
        </a:p>
      </dgm:t>
    </dgm:pt>
    <dgm:pt modelId="{795429AA-14D1-47C1-A485-01DEFA64BE24}">
      <dgm:prSet phldrT="[Text]"/>
      <dgm:spPr/>
      <dgm:t>
        <a:bodyPr/>
        <a:lstStyle/>
        <a:p>
          <a:r>
            <a:rPr lang="en-US" dirty="0"/>
            <a:t>Hypermetric</a:t>
          </a:r>
        </a:p>
      </dgm:t>
    </dgm:pt>
    <dgm:pt modelId="{1EFE1E8B-AC62-45D0-864D-4C12E4605D2E}" type="parTrans" cxnId="{4DC30AEE-D399-4F33-A7DA-55082FC8DE92}">
      <dgm:prSet/>
      <dgm:spPr/>
      <dgm:t>
        <a:bodyPr/>
        <a:lstStyle/>
        <a:p>
          <a:endParaRPr lang="en-US"/>
        </a:p>
      </dgm:t>
    </dgm:pt>
    <dgm:pt modelId="{E7512312-D55C-4F17-AE93-1F458F52124C}" type="sibTrans" cxnId="{4DC30AEE-D399-4F33-A7DA-55082FC8DE92}">
      <dgm:prSet/>
      <dgm:spPr/>
      <dgm:t>
        <a:bodyPr/>
        <a:lstStyle/>
        <a:p>
          <a:endParaRPr lang="en-US"/>
        </a:p>
      </dgm:t>
    </dgm:pt>
    <dgm:pt modelId="{1660AAE7-75C0-4E12-8C1B-C01ABCD22BEC}">
      <dgm:prSet phldrT="[Text]"/>
      <dgm:spPr/>
      <dgm:t>
        <a:bodyPr/>
        <a:lstStyle/>
        <a:p>
          <a:r>
            <a:rPr lang="en-US" dirty="0"/>
            <a:t>Opposite Cerebellum</a:t>
          </a:r>
        </a:p>
      </dgm:t>
    </dgm:pt>
    <dgm:pt modelId="{E68F0336-B6D4-4E54-9D22-E70868EC2CE4}" type="parTrans" cxnId="{49198BBC-A70C-4AF5-A979-4EB436056479}">
      <dgm:prSet/>
      <dgm:spPr/>
      <dgm:t>
        <a:bodyPr/>
        <a:lstStyle/>
        <a:p>
          <a:endParaRPr lang="en-US"/>
        </a:p>
      </dgm:t>
    </dgm:pt>
    <dgm:pt modelId="{73EE28CD-B732-45F1-B817-AAC9C3F82C5E}" type="sibTrans" cxnId="{49198BBC-A70C-4AF5-A979-4EB436056479}">
      <dgm:prSet/>
      <dgm:spPr/>
      <dgm:t>
        <a:bodyPr/>
        <a:lstStyle/>
        <a:p>
          <a:endParaRPr lang="en-US"/>
        </a:p>
      </dgm:t>
    </dgm:pt>
    <dgm:pt modelId="{DCAC5F78-C077-48C8-9C44-77D63FB4D6D2}" type="pres">
      <dgm:prSet presAssocID="{12249076-839C-4D76-96E6-98A76A3A9FFB}" presName="diagram" presStyleCnt="0">
        <dgm:presLayoutVars>
          <dgm:chPref val="1"/>
          <dgm:dir/>
          <dgm:animOne val="branch"/>
          <dgm:animLvl val="lvl"/>
          <dgm:resizeHandles val="exact"/>
        </dgm:presLayoutVars>
      </dgm:prSet>
      <dgm:spPr/>
    </dgm:pt>
    <dgm:pt modelId="{CA8AB75D-1A4A-41B2-B905-EF3E9E39612E}" type="pres">
      <dgm:prSet presAssocID="{9A25513E-7A68-4800-90F0-AE425A5D01F2}" presName="root1" presStyleCnt="0"/>
      <dgm:spPr/>
    </dgm:pt>
    <dgm:pt modelId="{DDE8326D-3D05-4225-B4E7-731B2AD252BA}" type="pres">
      <dgm:prSet presAssocID="{9A25513E-7A68-4800-90F0-AE425A5D01F2}" presName="LevelOneTextNode" presStyleLbl="node0" presStyleIdx="0" presStyleCnt="1">
        <dgm:presLayoutVars>
          <dgm:chPref val="3"/>
        </dgm:presLayoutVars>
      </dgm:prSet>
      <dgm:spPr/>
    </dgm:pt>
    <dgm:pt modelId="{7E1341F9-C072-4C5A-981E-1523BB08EE9E}" type="pres">
      <dgm:prSet presAssocID="{9A25513E-7A68-4800-90F0-AE425A5D01F2}" presName="level2hierChild" presStyleCnt="0"/>
      <dgm:spPr/>
    </dgm:pt>
    <dgm:pt modelId="{70738386-26B2-463C-BF60-7242BD6EB54D}" type="pres">
      <dgm:prSet presAssocID="{1D322AED-D4F5-4DEB-9A79-6788B2342F1B}" presName="conn2-1" presStyleLbl="parChTrans1D2" presStyleIdx="0" presStyleCnt="2"/>
      <dgm:spPr/>
    </dgm:pt>
    <dgm:pt modelId="{82C56B66-7343-4210-9CB0-E939E2641355}" type="pres">
      <dgm:prSet presAssocID="{1D322AED-D4F5-4DEB-9A79-6788B2342F1B}" presName="connTx" presStyleLbl="parChTrans1D2" presStyleIdx="0" presStyleCnt="2"/>
      <dgm:spPr/>
    </dgm:pt>
    <dgm:pt modelId="{89C11E84-4A04-4589-ACED-5776F2DB1E6B}" type="pres">
      <dgm:prSet presAssocID="{078383B2-1043-44FE-A054-0A50A6B8A2A8}" presName="root2" presStyleCnt="0"/>
      <dgm:spPr/>
    </dgm:pt>
    <dgm:pt modelId="{2481A047-7330-4907-ADD2-88157F85C39C}" type="pres">
      <dgm:prSet presAssocID="{078383B2-1043-44FE-A054-0A50A6B8A2A8}" presName="LevelTwoTextNode" presStyleLbl="node2" presStyleIdx="0" presStyleCnt="2">
        <dgm:presLayoutVars>
          <dgm:chPref val="3"/>
        </dgm:presLayoutVars>
      </dgm:prSet>
      <dgm:spPr/>
    </dgm:pt>
    <dgm:pt modelId="{EA791655-99BF-49F1-8A49-FD3D1B6D232D}" type="pres">
      <dgm:prSet presAssocID="{078383B2-1043-44FE-A054-0A50A6B8A2A8}" presName="level3hierChild" presStyleCnt="0"/>
      <dgm:spPr/>
    </dgm:pt>
    <dgm:pt modelId="{88627919-0F0D-4E6C-9075-EBD5C9041A57}" type="pres">
      <dgm:prSet presAssocID="{CFE0B154-11F1-49C2-8E67-3665A683321A}" presName="conn2-1" presStyleLbl="parChTrans1D3" presStyleIdx="0" presStyleCnt="3"/>
      <dgm:spPr/>
    </dgm:pt>
    <dgm:pt modelId="{58DA8904-CACB-4F0F-A7BE-3722D1FE686D}" type="pres">
      <dgm:prSet presAssocID="{CFE0B154-11F1-49C2-8E67-3665A683321A}" presName="connTx" presStyleLbl="parChTrans1D3" presStyleIdx="0" presStyleCnt="3"/>
      <dgm:spPr/>
    </dgm:pt>
    <dgm:pt modelId="{301DAD87-2242-49C8-A0DD-249388A840D1}" type="pres">
      <dgm:prSet presAssocID="{ADDCBD30-F01B-45C0-9A0A-1555D36753EF}" presName="root2" presStyleCnt="0"/>
      <dgm:spPr/>
    </dgm:pt>
    <dgm:pt modelId="{256F0829-A767-484F-BB3A-21C4D39FAE52}" type="pres">
      <dgm:prSet presAssocID="{ADDCBD30-F01B-45C0-9A0A-1555D36753EF}" presName="LevelTwoTextNode" presStyleLbl="node3" presStyleIdx="0" presStyleCnt="3">
        <dgm:presLayoutVars>
          <dgm:chPref val="3"/>
        </dgm:presLayoutVars>
      </dgm:prSet>
      <dgm:spPr/>
    </dgm:pt>
    <dgm:pt modelId="{CEBE9051-0385-47AC-9697-C56BB42568C1}" type="pres">
      <dgm:prSet presAssocID="{ADDCBD30-F01B-45C0-9A0A-1555D36753EF}" presName="level3hierChild" presStyleCnt="0"/>
      <dgm:spPr/>
    </dgm:pt>
    <dgm:pt modelId="{4672E478-B459-47F6-AF5B-489D502387D5}" type="pres">
      <dgm:prSet presAssocID="{B6EA3AD6-8B63-47D2-9271-3EDEE52EDE08}" presName="conn2-1" presStyleLbl="parChTrans1D3" presStyleIdx="1" presStyleCnt="3"/>
      <dgm:spPr/>
    </dgm:pt>
    <dgm:pt modelId="{E40190D3-598F-4698-849C-C6319DDE3E88}" type="pres">
      <dgm:prSet presAssocID="{B6EA3AD6-8B63-47D2-9271-3EDEE52EDE08}" presName="connTx" presStyleLbl="parChTrans1D3" presStyleIdx="1" presStyleCnt="3"/>
      <dgm:spPr/>
    </dgm:pt>
    <dgm:pt modelId="{8E37F284-C313-4519-A7B0-87D7D1E98413}" type="pres">
      <dgm:prSet presAssocID="{FFF7946B-3A37-49A2-95B8-99FA0F194EB3}" presName="root2" presStyleCnt="0"/>
      <dgm:spPr/>
    </dgm:pt>
    <dgm:pt modelId="{9E47D51A-0162-468B-8414-BCEF7A30FA5D}" type="pres">
      <dgm:prSet presAssocID="{FFF7946B-3A37-49A2-95B8-99FA0F194EB3}" presName="LevelTwoTextNode" presStyleLbl="node3" presStyleIdx="1" presStyleCnt="3">
        <dgm:presLayoutVars>
          <dgm:chPref val="3"/>
        </dgm:presLayoutVars>
      </dgm:prSet>
      <dgm:spPr/>
    </dgm:pt>
    <dgm:pt modelId="{F450F0A9-1497-4576-8A82-3668DBC531B9}" type="pres">
      <dgm:prSet presAssocID="{FFF7946B-3A37-49A2-95B8-99FA0F194EB3}" presName="level3hierChild" presStyleCnt="0"/>
      <dgm:spPr/>
    </dgm:pt>
    <dgm:pt modelId="{3FC26B1B-AD86-4A69-ACE3-9459F4FF870C}" type="pres">
      <dgm:prSet presAssocID="{1EFE1E8B-AC62-45D0-864D-4C12E4605D2E}" presName="conn2-1" presStyleLbl="parChTrans1D2" presStyleIdx="1" presStyleCnt="2"/>
      <dgm:spPr/>
    </dgm:pt>
    <dgm:pt modelId="{20190B61-E822-4925-8EA8-4EE59CF7B92E}" type="pres">
      <dgm:prSet presAssocID="{1EFE1E8B-AC62-45D0-864D-4C12E4605D2E}" presName="connTx" presStyleLbl="parChTrans1D2" presStyleIdx="1" presStyleCnt="2"/>
      <dgm:spPr/>
    </dgm:pt>
    <dgm:pt modelId="{627891E0-7277-4228-97F5-2952A052131D}" type="pres">
      <dgm:prSet presAssocID="{795429AA-14D1-47C1-A485-01DEFA64BE24}" presName="root2" presStyleCnt="0"/>
      <dgm:spPr/>
    </dgm:pt>
    <dgm:pt modelId="{30934D8C-4755-4697-AAFF-69B10863239F}" type="pres">
      <dgm:prSet presAssocID="{795429AA-14D1-47C1-A485-01DEFA64BE24}" presName="LevelTwoTextNode" presStyleLbl="node2" presStyleIdx="1" presStyleCnt="2">
        <dgm:presLayoutVars>
          <dgm:chPref val="3"/>
        </dgm:presLayoutVars>
      </dgm:prSet>
      <dgm:spPr/>
    </dgm:pt>
    <dgm:pt modelId="{F33AC229-1305-4EA4-A234-17B76A4665D8}" type="pres">
      <dgm:prSet presAssocID="{795429AA-14D1-47C1-A485-01DEFA64BE24}" presName="level3hierChild" presStyleCnt="0"/>
      <dgm:spPr/>
    </dgm:pt>
    <dgm:pt modelId="{134CE675-3327-4631-860C-503B54B8DF3C}" type="pres">
      <dgm:prSet presAssocID="{E68F0336-B6D4-4E54-9D22-E70868EC2CE4}" presName="conn2-1" presStyleLbl="parChTrans1D3" presStyleIdx="2" presStyleCnt="3"/>
      <dgm:spPr/>
    </dgm:pt>
    <dgm:pt modelId="{E46EA297-CF8D-4228-BBCE-ECA8E7F03D96}" type="pres">
      <dgm:prSet presAssocID="{E68F0336-B6D4-4E54-9D22-E70868EC2CE4}" presName="connTx" presStyleLbl="parChTrans1D3" presStyleIdx="2" presStyleCnt="3"/>
      <dgm:spPr/>
    </dgm:pt>
    <dgm:pt modelId="{87091A17-63C9-4D00-B993-183DB1A0F423}" type="pres">
      <dgm:prSet presAssocID="{1660AAE7-75C0-4E12-8C1B-C01ABCD22BEC}" presName="root2" presStyleCnt="0"/>
      <dgm:spPr/>
    </dgm:pt>
    <dgm:pt modelId="{20FD5B2D-E5CC-40BA-A792-A210831733A2}" type="pres">
      <dgm:prSet presAssocID="{1660AAE7-75C0-4E12-8C1B-C01ABCD22BEC}" presName="LevelTwoTextNode" presStyleLbl="node3" presStyleIdx="2" presStyleCnt="3">
        <dgm:presLayoutVars>
          <dgm:chPref val="3"/>
        </dgm:presLayoutVars>
      </dgm:prSet>
      <dgm:spPr/>
    </dgm:pt>
    <dgm:pt modelId="{BB7ABDF9-3412-4423-9225-CE91B04E949A}" type="pres">
      <dgm:prSet presAssocID="{1660AAE7-75C0-4E12-8C1B-C01ABCD22BEC}" presName="level3hierChild" presStyleCnt="0"/>
      <dgm:spPr/>
    </dgm:pt>
  </dgm:ptLst>
  <dgm:cxnLst>
    <dgm:cxn modelId="{4CE45B2E-9631-4BEA-95E8-537C41072B8A}" type="presOf" srcId="{E68F0336-B6D4-4E54-9D22-E70868EC2CE4}" destId="{134CE675-3327-4631-860C-503B54B8DF3C}" srcOrd="0" destOrd="0" presId="urn:microsoft.com/office/officeart/2005/8/layout/hierarchy2"/>
    <dgm:cxn modelId="{53C93739-6C07-4E33-897C-D85AFAE8E609}" type="presOf" srcId="{CFE0B154-11F1-49C2-8E67-3665A683321A}" destId="{88627919-0F0D-4E6C-9075-EBD5C9041A57}" srcOrd="0" destOrd="0" presId="urn:microsoft.com/office/officeart/2005/8/layout/hierarchy2"/>
    <dgm:cxn modelId="{15EDDC3A-BDA4-4DBC-A095-46A09AA4952C}" srcId="{9A25513E-7A68-4800-90F0-AE425A5D01F2}" destId="{078383B2-1043-44FE-A054-0A50A6B8A2A8}" srcOrd="0" destOrd="0" parTransId="{1D322AED-D4F5-4DEB-9A79-6788B2342F1B}" sibTransId="{974C7363-4489-408C-9803-781671EC0A20}"/>
    <dgm:cxn modelId="{36C0123D-9F70-4254-AB61-A04806CC54CA}" type="presOf" srcId="{E68F0336-B6D4-4E54-9D22-E70868EC2CE4}" destId="{E46EA297-CF8D-4228-BBCE-ECA8E7F03D96}" srcOrd="1" destOrd="0" presId="urn:microsoft.com/office/officeart/2005/8/layout/hierarchy2"/>
    <dgm:cxn modelId="{B474A25E-39F1-42A1-BF78-BF531BC16B38}" type="presOf" srcId="{ADDCBD30-F01B-45C0-9A0A-1555D36753EF}" destId="{256F0829-A767-484F-BB3A-21C4D39FAE52}" srcOrd="0" destOrd="0" presId="urn:microsoft.com/office/officeart/2005/8/layout/hierarchy2"/>
    <dgm:cxn modelId="{4C187568-F6A0-42EB-AE1C-0F908ABF552A}" type="presOf" srcId="{CFE0B154-11F1-49C2-8E67-3665A683321A}" destId="{58DA8904-CACB-4F0F-A7BE-3722D1FE686D}" srcOrd="1" destOrd="0" presId="urn:microsoft.com/office/officeart/2005/8/layout/hierarchy2"/>
    <dgm:cxn modelId="{5ACD2B69-E387-4E3D-81D1-5EB5AC84B07F}" type="presOf" srcId="{1D322AED-D4F5-4DEB-9A79-6788B2342F1B}" destId="{70738386-26B2-463C-BF60-7242BD6EB54D}" srcOrd="0" destOrd="0" presId="urn:microsoft.com/office/officeart/2005/8/layout/hierarchy2"/>
    <dgm:cxn modelId="{97B4EE4A-0B29-4DDC-848C-CBDC54B92130}" type="presOf" srcId="{1EFE1E8B-AC62-45D0-864D-4C12E4605D2E}" destId="{3FC26B1B-AD86-4A69-ACE3-9459F4FF870C}" srcOrd="0" destOrd="0" presId="urn:microsoft.com/office/officeart/2005/8/layout/hierarchy2"/>
    <dgm:cxn modelId="{76CB4A4B-5077-4BC8-8861-8A35147E39BC}" type="presOf" srcId="{078383B2-1043-44FE-A054-0A50A6B8A2A8}" destId="{2481A047-7330-4907-ADD2-88157F85C39C}" srcOrd="0" destOrd="0" presId="urn:microsoft.com/office/officeart/2005/8/layout/hierarchy2"/>
    <dgm:cxn modelId="{FE86404D-CB91-4243-80ED-23FE0BB68978}" type="presOf" srcId="{B6EA3AD6-8B63-47D2-9271-3EDEE52EDE08}" destId="{E40190D3-598F-4698-849C-C6319DDE3E88}" srcOrd="1" destOrd="0" presId="urn:microsoft.com/office/officeart/2005/8/layout/hierarchy2"/>
    <dgm:cxn modelId="{786EB150-BBCD-42E4-B2ED-41CE1CB80A51}" type="presOf" srcId="{795429AA-14D1-47C1-A485-01DEFA64BE24}" destId="{30934D8C-4755-4697-AAFF-69B10863239F}" srcOrd="0" destOrd="0" presId="urn:microsoft.com/office/officeart/2005/8/layout/hierarchy2"/>
    <dgm:cxn modelId="{D6BE3F98-4A6C-4E06-8C0E-3D71BAF537A9}" type="presOf" srcId="{FFF7946B-3A37-49A2-95B8-99FA0F194EB3}" destId="{9E47D51A-0162-468B-8414-BCEF7A30FA5D}" srcOrd="0" destOrd="0" presId="urn:microsoft.com/office/officeart/2005/8/layout/hierarchy2"/>
    <dgm:cxn modelId="{BC2FA6A3-FE50-4040-B4E1-052F860D30C8}" type="presOf" srcId="{1EFE1E8B-AC62-45D0-864D-4C12E4605D2E}" destId="{20190B61-E822-4925-8EA8-4EE59CF7B92E}" srcOrd="1" destOrd="0" presId="urn:microsoft.com/office/officeart/2005/8/layout/hierarchy2"/>
    <dgm:cxn modelId="{9D43EBA3-42B6-4AFE-8B98-F3549FC34ED1}" type="presOf" srcId="{1D322AED-D4F5-4DEB-9A79-6788B2342F1B}" destId="{82C56B66-7343-4210-9CB0-E939E2641355}" srcOrd="1" destOrd="0" presId="urn:microsoft.com/office/officeart/2005/8/layout/hierarchy2"/>
    <dgm:cxn modelId="{58A9A8A7-A5D6-4022-8BB1-DFC2CDA9C7F8}" type="presOf" srcId="{1660AAE7-75C0-4E12-8C1B-C01ABCD22BEC}" destId="{20FD5B2D-E5CC-40BA-A792-A210831733A2}" srcOrd="0" destOrd="0" presId="urn:microsoft.com/office/officeart/2005/8/layout/hierarchy2"/>
    <dgm:cxn modelId="{DE2CC2B1-AA74-4002-A2A5-AC1F18A00E54}" type="presOf" srcId="{B6EA3AD6-8B63-47D2-9271-3EDEE52EDE08}" destId="{4672E478-B459-47F6-AF5B-489D502387D5}" srcOrd="0" destOrd="0" presId="urn:microsoft.com/office/officeart/2005/8/layout/hierarchy2"/>
    <dgm:cxn modelId="{657A2BB5-1D71-4383-819E-844FC1874441}" srcId="{12249076-839C-4D76-96E6-98A76A3A9FFB}" destId="{9A25513E-7A68-4800-90F0-AE425A5D01F2}" srcOrd="0" destOrd="0" parTransId="{0B862095-DA69-4143-8BA4-7D29D4FF6358}" sibTransId="{BAF64AC4-2526-4D14-9BBC-275D6FF170CF}"/>
    <dgm:cxn modelId="{49198BBC-A70C-4AF5-A979-4EB436056479}" srcId="{795429AA-14D1-47C1-A485-01DEFA64BE24}" destId="{1660AAE7-75C0-4E12-8C1B-C01ABCD22BEC}" srcOrd="0" destOrd="0" parTransId="{E68F0336-B6D4-4E54-9D22-E70868EC2CE4}" sibTransId="{73EE28CD-B732-45F1-B817-AAC9C3F82C5E}"/>
    <dgm:cxn modelId="{058B02C9-7271-4372-BD3D-B18E6DECCFF5}" srcId="{078383B2-1043-44FE-A054-0A50A6B8A2A8}" destId="{FFF7946B-3A37-49A2-95B8-99FA0F194EB3}" srcOrd="1" destOrd="0" parTransId="{B6EA3AD6-8B63-47D2-9271-3EDEE52EDE08}" sibTransId="{3276C696-E86F-40FD-A2E6-9F00F029D27B}"/>
    <dgm:cxn modelId="{9BF9E5EB-63AB-4E5A-A5DF-9024C1F08981}" srcId="{078383B2-1043-44FE-A054-0A50A6B8A2A8}" destId="{ADDCBD30-F01B-45C0-9A0A-1555D36753EF}" srcOrd="0" destOrd="0" parTransId="{CFE0B154-11F1-49C2-8E67-3665A683321A}" sibTransId="{622094BA-E4DC-4ED8-B0FB-BC4D2F79DC8F}"/>
    <dgm:cxn modelId="{4DC30AEE-D399-4F33-A7DA-55082FC8DE92}" srcId="{9A25513E-7A68-4800-90F0-AE425A5D01F2}" destId="{795429AA-14D1-47C1-A485-01DEFA64BE24}" srcOrd="1" destOrd="0" parTransId="{1EFE1E8B-AC62-45D0-864D-4C12E4605D2E}" sibTransId="{E7512312-D55C-4F17-AE93-1F458F52124C}"/>
    <dgm:cxn modelId="{486435F6-ECF0-45B5-B439-F1400B9C8C29}" type="presOf" srcId="{9A25513E-7A68-4800-90F0-AE425A5D01F2}" destId="{DDE8326D-3D05-4225-B4E7-731B2AD252BA}" srcOrd="0" destOrd="0" presId="urn:microsoft.com/office/officeart/2005/8/layout/hierarchy2"/>
    <dgm:cxn modelId="{5766A9F9-9649-4422-ABFE-CFC89B90BCF3}" type="presOf" srcId="{12249076-839C-4D76-96E6-98A76A3A9FFB}" destId="{DCAC5F78-C077-48C8-9C44-77D63FB4D6D2}" srcOrd="0" destOrd="0" presId="urn:microsoft.com/office/officeart/2005/8/layout/hierarchy2"/>
    <dgm:cxn modelId="{994AC9ED-E4B7-4D23-827D-936D08150CE6}" type="presParOf" srcId="{DCAC5F78-C077-48C8-9C44-77D63FB4D6D2}" destId="{CA8AB75D-1A4A-41B2-B905-EF3E9E39612E}" srcOrd="0" destOrd="0" presId="urn:microsoft.com/office/officeart/2005/8/layout/hierarchy2"/>
    <dgm:cxn modelId="{1F306E3F-CF52-42B3-B115-E6D680150863}" type="presParOf" srcId="{CA8AB75D-1A4A-41B2-B905-EF3E9E39612E}" destId="{DDE8326D-3D05-4225-B4E7-731B2AD252BA}" srcOrd="0" destOrd="0" presId="urn:microsoft.com/office/officeart/2005/8/layout/hierarchy2"/>
    <dgm:cxn modelId="{9FA6966A-6233-47CB-BC24-7270FA294B69}" type="presParOf" srcId="{CA8AB75D-1A4A-41B2-B905-EF3E9E39612E}" destId="{7E1341F9-C072-4C5A-981E-1523BB08EE9E}" srcOrd="1" destOrd="0" presId="urn:microsoft.com/office/officeart/2005/8/layout/hierarchy2"/>
    <dgm:cxn modelId="{E241374C-7EDE-4A21-9C13-C557B43C819D}" type="presParOf" srcId="{7E1341F9-C072-4C5A-981E-1523BB08EE9E}" destId="{70738386-26B2-463C-BF60-7242BD6EB54D}" srcOrd="0" destOrd="0" presId="urn:microsoft.com/office/officeart/2005/8/layout/hierarchy2"/>
    <dgm:cxn modelId="{88CD5407-082E-468B-82F3-E7C81E2DBB5A}" type="presParOf" srcId="{70738386-26B2-463C-BF60-7242BD6EB54D}" destId="{82C56B66-7343-4210-9CB0-E939E2641355}" srcOrd="0" destOrd="0" presId="urn:microsoft.com/office/officeart/2005/8/layout/hierarchy2"/>
    <dgm:cxn modelId="{85D9F9F3-ECF3-420B-B748-807694BB5C3C}" type="presParOf" srcId="{7E1341F9-C072-4C5A-981E-1523BB08EE9E}" destId="{89C11E84-4A04-4589-ACED-5776F2DB1E6B}" srcOrd="1" destOrd="0" presId="urn:microsoft.com/office/officeart/2005/8/layout/hierarchy2"/>
    <dgm:cxn modelId="{E0E61B9B-8DFE-4ED1-8984-BFD512E9D6F6}" type="presParOf" srcId="{89C11E84-4A04-4589-ACED-5776F2DB1E6B}" destId="{2481A047-7330-4907-ADD2-88157F85C39C}" srcOrd="0" destOrd="0" presId="urn:microsoft.com/office/officeart/2005/8/layout/hierarchy2"/>
    <dgm:cxn modelId="{AC53A781-95FE-4C58-9C72-5202BFBBA423}" type="presParOf" srcId="{89C11E84-4A04-4589-ACED-5776F2DB1E6B}" destId="{EA791655-99BF-49F1-8A49-FD3D1B6D232D}" srcOrd="1" destOrd="0" presId="urn:microsoft.com/office/officeart/2005/8/layout/hierarchy2"/>
    <dgm:cxn modelId="{F97A3A35-43C6-459D-997B-5D2F0A206CD9}" type="presParOf" srcId="{EA791655-99BF-49F1-8A49-FD3D1B6D232D}" destId="{88627919-0F0D-4E6C-9075-EBD5C9041A57}" srcOrd="0" destOrd="0" presId="urn:microsoft.com/office/officeart/2005/8/layout/hierarchy2"/>
    <dgm:cxn modelId="{23570DAE-443E-4F29-9009-84333876895E}" type="presParOf" srcId="{88627919-0F0D-4E6C-9075-EBD5C9041A57}" destId="{58DA8904-CACB-4F0F-A7BE-3722D1FE686D}" srcOrd="0" destOrd="0" presId="urn:microsoft.com/office/officeart/2005/8/layout/hierarchy2"/>
    <dgm:cxn modelId="{66AB247E-F34E-43D8-BE4D-4B874B36BA1C}" type="presParOf" srcId="{EA791655-99BF-49F1-8A49-FD3D1B6D232D}" destId="{301DAD87-2242-49C8-A0DD-249388A840D1}" srcOrd="1" destOrd="0" presId="urn:microsoft.com/office/officeart/2005/8/layout/hierarchy2"/>
    <dgm:cxn modelId="{AD617BFC-9798-45EB-8E52-859AB9727CE0}" type="presParOf" srcId="{301DAD87-2242-49C8-A0DD-249388A840D1}" destId="{256F0829-A767-484F-BB3A-21C4D39FAE52}" srcOrd="0" destOrd="0" presId="urn:microsoft.com/office/officeart/2005/8/layout/hierarchy2"/>
    <dgm:cxn modelId="{6E4194E6-D9D6-4118-8A46-C0B812B79D08}" type="presParOf" srcId="{301DAD87-2242-49C8-A0DD-249388A840D1}" destId="{CEBE9051-0385-47AC-9697-C56BB42568C1}" srcOrd="1" destOrd="0" presId="urn:microsoft.com/office/officeart/2005/8/layout/hierarchy2"/>
    <dgm:cxn modelId="{DD10F3EE-18E0-4096-B9ED-B0A1D60E410C}" type="presParOf" srcId="{EA791655-99BF-49F1-8A49-FD3D1B6D232D}" destId="{4672E478-B459-47F6-AF5B-489D502387D5}" srcOrd="2" destOrd="0" presId="urn:microsoft.com/office/officeart/2005/8/layout/hierarchy2"/>
    <dgm:cxn modelId="{C310329F-1B94-410E-ADBB-07D94D0F15AC}" type="presParOf" srcId="{4672E478-B459-47F6-AF5B-489D502387D5}" destId="{E40190D3-598F-4698-849C-C6319DDE3E88}" srcOrd="0" destOrd="0" presId="urn:microsoft.com/office/officeart/2005/8/layout/hierarchy2"/>
    <dgm:cxn modelId="{C386E857-E3F8-4552-AB12-DCCB18CB2969}" type="presParOf" srcId="{EA791655-99BF-49F1-8A49-FD3D1B6D232D}" destId="{8E37F284-C313-4519-A7B0-87D7D1E98413}" srcOrd="3" destOrd="0" presId="urn:microsoft.com/office/officeart/2005/8/layout/hierarchy2"/>
    <dgm:cxn modelId="{56B82858-54C4-4510-81F3-31125CEA9F6E}" type="presParOf" srcId="{8E37F284-C313-4519-A7B0-87D7D1E98413}" destId="{9E47D51A-0162-468B-8414-BCEF7A30FA5D}" srcOrd="0" destOrd="0" presId="urn:microsoft.com/office/officeart/2005/8/layout/hierarchy2"/>
    <dgm:cxn modelId="{51444CA0-0F8E-45C5-AE6D-88513AE75E85}" type="presParOf" srcId="{8E37F284-C313-4519-A7B0-87D7D1E98413}" destId="{F450F0A9-1497-4576-8A82-3668DBC531B9}" srcOrd="1" destOrd="0" presId="urn:microsoft.com/office/officeart/2005/8/layout/hierarchy2"/>
    <dgm:cxn modelId="{88C0B5E4-84DA-443D-A021-71DB078153C5}" type="presParOf" srcId="{7E1341F9-C072-4C5A-981E-1523BB08EE9E}" destId="{3FC26B1B-AD86-4A69-ACE3-9459F4FF870C}" srcOrd="2" destOrd="0" presId="urn:microsoft.com/office/officeart/2005/8/layout/hierarchy2"/>
    <dgm:cxn modelId="{4D823F91-D48C-4E53-BBA1-E3B4C7C56BF4}" type="presParOf" srcId="{3FC26B1B-AD86-4A69-ACE3-9459F4FF870C}" destId="{20190B61-E822-4925-8EA8-4EE59CF7B92E}" srcOrd="0" destOrd="0" presId="urn:microsoft.com/office/officeart/2005/8/layout/hierarchy2"/>
    <dgm:cxn modelId="{177C656F-D8C6-4E3C-B6C8-B7E7F4C6E08F}" type="presParOf" srcId="{7E1341F9-C072-4C5A-981E-1523BB08EE9E}" destId="{627891E0-7277-4228-97F5-2952A052131D}" srcOrd="3" destOrd="0" presId="urn:microsoft.com/office/officeart/2005/8/layout/hierarchy2"/>
    <dgm:cxn modelId="{93B95CB4-219E-41C0-A8C2-1885B2E20BCA}" type="presParOf" srcId="{627891E0-7277-4228-97F5-2952A052131D}" destId="{30934D8C-4755-4697-AAFF-69B10863239F}" srcOrd="0" destOrd="0" presId="urn:microsoft.com/office/officeart/2005/8/layout/hierarchy2"/>
    <dgm:cxn modelId="{734116E1-D14D-4A65-9B8D-66545614AFAC}" type="presParOf" srcId="{627891E0-7277-4228-97F5-2952A052131D}" destId="{F33AC229-1305-4EA4-A234-17B76A4665D8}" srcOrd="1" destOrd="0" presId="urn:microsoft.com/office/officeart/2005/8/layout/hierarchy2"/>
    <dgm:cxn modelId="{E6DCFF83-5814-41C1-A2B2-DFBAFA4A4D61}" type="presParOf" srcId="{F33AC229-1305-4EA4-A234-17B76A4665D8}" destId="{134CE675-3327-4631-860C-503B54B8DF3C}" srcOrd="0" destOrd="0" presId="urn:microsoft.com/office/officeart/2005/8/layout/hierarchy2"/>
    <dgm:cxn modelId="{0FDF4F39-53C7-43BD-AEFA-17AD1E62FF69}" type="presParOf" srcId="{134CE675-3327-4631-860C-503B54B8DF3C}" destId="{E46EA297-CF8D-4228-BBCE-ECA8E7F03D96}" srcOrd="0" destOrd="0" presId="urn:microsoft.com/office/officeart/2005/8/layout/hierarchy2"/>
    <dgm:cxn modelId="{965FB7E0-6BE6-4A5C-9C7C-5C6FB9AF4ACE}" type="presParOf" srcId="{F33AC229-1305-4EA4-A234-17B76A4665D8}" destId="{87091A17-63C9-4D00-B993-183DB1A0F423}" srcOrd="1" destOrd="0" presId="urn:microsoft.com/office/officeart/2005/8/layout/hierarchy2"/>
    <dgm:cxn modelId="{F0B486EC-2BAD-4E8A-B9A5-C842C66BA888}" type="presParOf" srcId="{87091A17-63C9-4D00-B993-183DB1A0F423}" destId="{20FD5B2D-E5CC-40BA-A792-A210831733A2}" srcOrd="0" destOrd="0" presId="urn:microsoft.com/office/officeart/2005/8/layout/hierarchy2"/>
    <dgm:cxn modelId="{C722D24B-0CB1-4881-91E6-9903834AC9BE}" type="presParOf" srcId="{87091A17-63C9-4D00-B993-183DB1A0F423}" destId="{BB7ABDF9-3412-4423-9225-CE91B04E949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249076-839C-4D76-96E6-98A76A3A9FF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9A25513E-7A68-4800-90F0-AE425A5D01F2}">
      <dgm:prSet phldrT="[Text]"/>
      <dgm:spPr/>
      <dgm:t>
        <a:bodyPr/>
        <a:lstStyle/>
        <a:p>
          <a:r>
            <a:rPr lang="en-US" dirty="0"/>
            <a:t>Diagonal Pursuit</a:t>
          </a:r>
        </a:p>
      </dgm:t>
    </dgm:pt>
    <dgm:pt modelId="{0B862095-DA69-4143-8BA4-7D29D4FF6358}" type="parTrans" cxnId="{657A2BB5-1D71-4383-819E-844FC1874441}">
      <dgm:prSet/>
      <dgm:spPr/>
      <dgm:t>
        <a:bodyPr/>
        <a:lstStyle/>
        <a:p>
          <a:endParaRPr lang="en-US"/>
        </a:p>
      </dgm:t>
    </dgm:pt>
    <dgm:pt modelId="{BAF64AC4-2526-4D14-9BBC-275D6FF170CF}" type="sibTrans" cxnId="{657A2BB5-1D71-4383-819E-844FC1874441}">
      <dgm:prSet/>
      <dgm:spPr/>
      <dgm:t>
        <a:bodyPr/>
        <a:lstStyle/>
        <a:p>
          <a:endParaRPr lang="en-US"/>
        </a:p>
      </dgm:t>
    </dgm:pt>
    <dgm:pt modelId="{078383B2-1043-44FE-A054-0A50A6B8A2A8}">
      <dgm:prSet phldrT="[Text]"/>
      <dgm:spPr/>
      <dgm:t>
        <a:bodyPr/>
        <a:lstStyle/>
        <a:p>
          <a:r>
            <a:rPr lang="en-US" dirty="0" err="1"/>
            <a:t>Hypometric</a:t>
          </a:r>
          <a:endParaRPr lang="en-US" dirty="0"/>
        </a:p>
      </dgm:t>
    </dgm:pt>
    <dgm:pt modelId="{1D322AED-D4F5-4DEB-9A79-6788B2342F1B}" type="parTrans" cxnId="{15EDDC3A-BDA4-4DBC-A095-46A09AA4952C}">
      <dgm:prSet/>
      <dgm:spPr/>
      <dgm:t>
        <a:bodyPr/>
        <a:lstStyle/>
        <a:p>
          <a:endParaRPr lang="en-US"/>
        </a:p>
      </dgm:t>
    </dgm:pt>
    <dgm:pt modelId="{974C7363-4489-408C-9803-781671EC0A20}" type="sibTrans" cxnId="{15EDDC3A-BDA4-4DBC-A095-46A09AA4952C}">
      <dgm:prSet/>
      <dgm:spPr/>
      <dgm:t>
        <a:bodyPr/>
        <a:lstStyle/>
        <a:p>
          <a:endParaRPr lang="en-US"/>
        </a:p>
      </dgm:t>
    </dgm:pt>
    <dgm:pt modelId="{FFF7946B-3A37-49A2-95B8-99FA0F194EB3}">
      <dgm:prSet phldrT="[Text]"/>
      <dgm:spPr/>
      <dgm:t>
        <a:bodyPr/>
        <a:lstStyle/>
        <a:p>
          <a:r>
            <a:rPr lang="en-US" dirty="0"/>
            <a:t>Up-side Cerebellum</a:t>
          </a:r>
        </a:p>
      </dgm:t>
    </dgm:pt>
    <dgm:pt modelId="{B6EA3AD6-8B63-47D2-9271-3EDEE52EDE08}" type="parTrans" cxnId="{058B02C9-7271-4372-BD3D-B18E6DECCFF5}">
      <dgm:prSet/>
      <dgm:spPr/>
      <dgm:t>
        <a:bodyPr/>
        <a:lstStyle/>
        <a:p>
          <a:endParaRPr lang="en-US"/>
        </a:p>
      </dgm:t>
    </dgm:pt>
    <dgm:pt modelId="{3276C696-E86F-40FD-A2E6-9F00F029D27B}" type="sibTrans" cxnId="{058B02C9-7271-4372-BD3D-B18E6DECCFF5}">
      <dgm:prSet/>
      <dgm:spPr/>
      <dgm:t>
        <a:bodyPr/>
        <a:lstStyle/>
        <a:p>
          <a:endParaRPr lang="en-US"/>
        </a:p>
      </dgm:t>
    </dgm:pt>
    <dgm:pt modelId="{795429AA-14D1-47C1-A485-01DEFA64BE24}">
      <dgm:prSet phldrT="[Text]"/>
      <dgm:spPr/>
      <dgm:t>
        <a:bodyPr/>
        <a:lstStyle/>
        <a:p>
          <a:r>
            <a:rPr lang="en-US" dirty="0"/>
            <a:t>Hypermetric</a:t>
          </a:r>
        </a:p>
      </dgm:t>
    </dgm:pt>
    <dgm:pt modelId="{1EFE1E8B-AC62-45D0-864D-4C12E4605D2E}" type="parTrans" cxnId="{4DC30AEE-D399-4F33-A7DA-55082FC8DE92}">
      <dgm:prSet/>
      <dgm:spPr/>
      <dgm:t>
        <a:bodyPr/>
        <a:lstStyle/>
        <a:p>
          <a:endParaRPr lang="en-US"/>
        </a:p>
      </dgm:t>
    </dgm:pt>
    <dgm:pt modelId="{E7512312-D55C-4F17-AE93-1F458F52124C}" type="sibTrans" cxnId="{4DC30AEE-D399-4F33-A7DA-55082FC8DE92}">
      <dgm:prSet/>
      <dgm:spPr/>
      <dgm:t>
        <a:bodyPr/>
        <a:lstStyle/>
        <a:p>
          <a:endParaRPr lang="en-US"/>
        </a:p>
      </dgm:t>
    </dgm:pt>
    <dgm:pt modelId="{1660AAE7-75C0-4E12-8C1B-C01ABCD22BEC}">
      <dgm:prSet phldrT="[Text]"/>
      <dgm:spPr/>
      <dgm:t>
        <a:bodyPr/>
        <a:lstStyle/>
        <a:p>
          <a:r>
            <a:rPr lang="en-US" dirty="0"/>
            <a:t>?</a:t>
          </a:r>
        </a:p>
      </dgm:t>
    </dgm:pt>
    <dgm:pt modelId="{E68F0336-B6D4-4E54-9D22-E70868EC2CE4}" type="parTrans" cxnId="{49198BBC-A70C-4AF5-A979-4EB436056479}">
      <dgm:prSet/>
      <dgm:spPr/>
      <dgm:t>
        <a:bodyPr/>
        <a:lstStyle/>
        <a:p>
          <a:endParaRPr lang="en-US"/>
        </a:p>
      </dgm:t>
    </dgm:pt>
    <dgm:pt modelId="{73EE28CD-B732-45F1-B817-AAC9C3F82C5E}" type="sibTrans" cxnId="{49198BBC-A70C-4AF5-A979-4EB436056479}">
      <dgm:prSet/>
      <dgm:spPr/>
      <dgm:t>
        <a:bodyPr/>
        <a:lstStyle/>
        <a:p>
          <a:endParaRPr lang="en-US"/>
        </a:p>
      </dgm:t>
    </dgm:pt>
    <dgm:pt modelId="{DCAC5F78-C077-48C8-9C44-77D63FB4D6D2}" type="pres">
      <dgm:prSet presAssocID="{12249076-839C-4D76-96E6-98A76A3A9FFB}" presName="diagram" presStyleCnt="0">
        <dgm:presLayoutVars>
          <dgm:chPref val="1"/>
          <dgm:dir/>
          <dgm:animOne val="branch"/>
          <dgm:animLvl val="lvl"/>
          <dgm:resizeHandles val="exact"/>
        </dgm:presLayoutVars>
      </dgm:prSet>
      <dgm:spPr/>
    </dgm:pt>
    <dgm:pt modelId="{CA8AB75D-1A4A-41B2-B905-EF3E9E39612E}" type="pres">
      <dgm:prSet presAssocID="{9A25513E-7A68-4800-90F0-AE425A5D01F2}" presName="root1" presStyleCnt="0"/>
      <dgm:spPr/>
    </dgm:pt>
    <dgm:pt modelId="{DDE8326D-3D05-4225-B4E7-731B2AD252BA}" type="pres">
      <dgm:prSet presAssocID="{9A25513E-7A68-4800-90F0-AE425A5D01F2}" presName="LevelOneTextNode" presStyleLbl="node0" presStyleIdx="0" presStyleCnt="1">
        <dgm:presLayoutVars>
          <dgm:chPref val="3"/>
        </dgm:presLayoutVars>
      </dgm:prSet>
      <dgm:spPr/>
    </dgm:pt>
    <dgm:pt modelId="{7E1341F9-C072-4C5A-981E-1523BB08EE9E}" type="pres">
      <dgm:prSet presAssocID="{9A25513E-7A68-4800-90F0-AE425A5D01F2}" presName="level2hierChild" presStyleCnt="0"/>
      <dgm:spPr/>
    </dgm:pt>
    <dgm:pt modelId="{70738386-26B2-463C-BF60-7242BD6EB54D}" type="pres">
      <dgm:prSet presAssocID="{1D322AED-D4F5-4DEB-9A79-6788B2342F1B}" presName="conn2-1" presStyleLbl="parChTrans1D2" presStyleIdx="0" presStyleCnt="2"/>
      <dgm:spPr/>
    </dgm:pt>
    <dgm:pt modelId="{82C56B66-7343-4210-9CB0-E939E2641355}" type="pres">
      <dgm:prSet presAssocID="{1D322AED-D4F5-4DEB-9A79-6788B2342F1B}" presName="connTx" presStyleLbl="parChTrans1D2" presStyleIdx="0" presStyleCnt="2"/>
      <dgm:spPr/>
    </dgm:pt>
    <dgm:pt modelId="{89C11E84-4A04-4589-ACED-5776F2DB1E6B}" type="pres">
      <dgm:prSet presAssocID="{078383B2-1043-44FE-A054-0A50A6B8A2A8}" presName="root2" presStyleCnt="0"/>
      <dgm:spPr/>
    </dgm:pt>
    <dgm:pt modelId="{2481A047-7330-4907-ADD2-88157F85C39C}" type="pres">
      <dgm:prSet presAssocID="{078383B2-1043-44FE-A054-0A50A6B8A2A8}" presName="LevelTwoTextNode" presStyleLbl="node2" presStyleIdx="0" presStyleCnt="2">
        <dgm:presLayoutVars>
          <dgm:chPref val="3"/>
        </dgm:presLayoutVars>
      </dgm:prSet>
      <dgm:spPr/>
    </dgm:pt>
    <dgm:pt modelId="{EA791655-99BF-49F1-8A49-FD3D1B6D232D}" type="pres">
      <dgm:prSet presAssocID="{078383B2-1043-44FE-A054-0A50A6B8A2A8}" presName="level3hierChild" presStyleCnt="0"/>
      <dgm:spPr/>
    </dgm:pt>
    <dgm:pt modelId="{4672E478-B459-47F6-AF5B-489D502387D5}" type="pres">
      <dgm:prSet presAssocID="{B6EA3AD6-8B63-47D2-9271-3EDEE52EDE08}" presName="conn2-1" presStyleLbl="parChTrans1D3" presStyleIdx="0" presStyleCnt="2"/>
      <dgm:spPr/>
    </dgm:pt>
    <dgm:pt modelId="{E40190D3-598F-4698-849C-C6319DDE3E88}" type="pres">
      <dgm:prSet presAssocID="{B6EA3AD6-8B63-47D2-9271-3EDEE52EDE08}" presName="connTx" presStyleLbl="parChTrans1D3" presStyleIdx="0" presStyleCnt="2"/>
      <dgm:spPr/>
    </dgm:pt>
    <dgm:pt modelId="{8E37F284-C313-4519-A7B0-87D7D1E98413}" type="pres">
      <dgm:prSet presAssocID="{FFF7946B-3A37-49A2-95B8-99FA0F194EB3}" presName="root2" presStyleCnt="0"/>
      <dgm:spPr/>
    </dgm:pt>
    <dgm:pt modelId="{9E47D51A-0162-468B-8414-BCEF7A30FA5D}" type="pres">
      <dgm:prSet presAssocID="{FFF7946B-3A37-49A2-95B8-99FA0F194EB3}" presName="LevelTwoTextNode" presStyleLbl="node3" presStyleIdx="0" presStyleCnt="2">
        <dgm:presLayoutVars>
          <dgm:chPref val="3"/>
        </dgm:presLayoutVars>
      </dgm:prSet>
      <dgm:spPr/>
    </dgm:pt>
    <dgm:pt modelId="{F450F0A9-1497-4576-8A82-3668DBC531B9}" type="pres">
      <dgm:prSet presAssocID="{FFF7946B-3A37-49A2-95B8-99FA0F194EB3}" presName="level3hierChild" presStyleCnt="0"/>
      <dgm:spPr/>
    </dgm:pt>
    <dgm:pt modelId="{3FC26B1B-AD86-4A69-ACE3-9459F4FF870C}" type="pres">
      <dgm:prSet presAssocID="{1EFE1E8B-AC62-45D0-864D-4C12E4605D2E}" presName="conn2-1" presStyleLbl="parChTrans1D2" presStyleIdx="1" presStyleCnt="2"/>
      <dgm:spPr/>
    </dgm:pt>
    <dgm:pt modelId="{20190B61-E822-4925-8EA8-4EE59CF7B92E}" type="pres">
      <dgm:prSet presAssocID="{1EFE1E8B-AC62-45D0-864D-4C12E4605D2E}" presName="connTx" presStyleLbl="parChTrans1D2" presStyleIdx="1" presStyleCnt="2"/>
      <dgm:spPr/>
    </dgm:pt>
    <dgm:pt modelId="{627891E0-7277-4228-97F5-2952A052131D}" type="pres">
      <dgm:prSet presAssocID="{795429AA-14D1-47C1-A485-01DEFA64BE24}" presName="root2" presStyleCnt="0"/>
      <dgm:spPr/>
    </dgm:pt>
    <dgm:pt modelId="{30934D8C-4755-4697-AAFF-69B10863239F}" type="pres">
      <dgm:prSet presAssocID="{795429AA-14D1-47C1-A485-01DEFA64BE24}" presName="LevelTwoTextNode" presStyleLbl="node2" presStyleIdx="1" presStyleCnt="2">
        <dgm:presLayoutVars>
          <dgm:chPref val="3"/>
        </dgm:presLayoutVars>
      </dgm:prSet>
      <dgm:spPr/>
    </dgm:pt>
    <dgm:pt modelId="{F33AC229-1305-4EA4-A234-17B76A4665D8}" type="pres">
      <dgm:prSet presAssocID="{795429AA-14D1-47C1-A485-01DEFA64BE24}" presName="level3hierChild" presStyleCnt="0"/>
      <dgm:spPr/>
    </dgm:pt>
    <dgm:pt modelId="{134CE675-3327-4631-860C-503B54B8DF3C}" type="pres">
      <dgm:prSet presAssocID="{E68F0336-B6D4-4E54-9D22-E70868EC2CE4}" presName="conn2-1" presStyleLbl="parChTrans1D3" presStyleIdx="1" presStyleCnt="2"/>
      <dgm:spPr/>
    </dgm:pt>
    <dgm:pt modelId="{E46EA297-CF8D-4228-BBCE-ECA8E7F03D96}" type="pres">
      <dgm:prSet presAssocID="{E68F0336-B6D4-4E54-9D22-E70868EC2CE4}" presName="connTx" presStyleLbl="parChTrans1D3" presStyleIdx="1" presStyleCnt="2"/>
      <dgm:spPr/>
    </dgm:pt>
    <dgm:pt modelId="{87091A17-63C9-4D00-B993-183DB1A0F423}" type="pres">
      <dgm:prSet presAssocID="{1660AAE7-75C0-4E12-8C1B-C01ABCD22BEC}" presName="root2" presStyleCnt="0"/>
      <dgm:spPr/>
    </dgm:pt>
    <dgm:pt modelId="{20FD5B2D-E5CC-40BA-A792-A210831733A2}" type="pres">
      <dgm:prSet presAssocID="{1660AAE7-75C0-4E12-8C1B-C01ABCD22BEC}" presName="LevelTwoTextNode" presStyleLbl="node3" presStyleIdx="1" presStyleCnt="2">
        <dgm:presLayoutVars>
          <dgm:chPref val="3"/>
        </dgm:presLayoutVars>
      </dgm:prSet>
      <dgm:spPr/>
    </dgm:pt>
    <dgm:pt modelId="{BB7ABDF9-3412-4423-9225-CE91B04E949A}" type="pres">
      <dgm:prSet presAssocID="{1660AAE7-75C0-4E12-8C1B-C01ABCD22BEC}" presName="level3hierChild" presStyleCnt="0"/>
      <dgm:spPr/>
    </dgm:pt>
  </dgm:ptLst>
  <dgm:cxnLst>
    <dgm:cxn modelId="{4CE45B2E-9631-4BEA-95E8-537C41072B8A}" type="presOf" srcId="{E68F0336-B6D4-4E54-9D22-E70868EC2CE4}" destId="{134CE675-3327-4631-860C-503B54B8DF3C}" srcOrd="0" destOrd="0" presId="urn:microsoft.com/office/officeart/2005/8/layout/hierarchy2"/>
    <dgm:cxn modelId="{15EDDC3A-BDA4-4DBC-A095-46A09AA4952C}" srcId="{9A25513E-7A68-4800-90F0-AE425A5D01F2}" destId="{078383B2-1043-44FE-A054-0A50A6B8A2A8}" srcOrd="0" destOrd="0" parTransId="{1D322AED-D4F5-4DEB-9A79-6788B2342F1B}" sibTransId="{974C7363-4489-408C-9803-781671EC0A20}"/>
    <dgm:cxn modelId="{36C0123D-9F70-4254-AB61-A04806CC54CA}" type="presOf" srcId="{E68F0336-B6D4-4E54-9D22-E70868EC2CE4}" destId="{E46EA297-CF8D-4228-BBCE-ECA8E7F03D96}" srcOrd="1" destOrd="0" presId="urn:microsoft.com/office/officeart/2005/8/layout/hierarchy2"/>
    <dgm:cxn modelId="{5ACD2B69-E387-4E3D-81D1-5EB5AC84B07F}" type="presOf" srcId="{1D322AED-D4F5-4DEB-9A79-6788B2342F1B}" destId="{70738386-26B2-463C-BF60-7242BD6EB54D}" srcOrd="0" destOrd="0" presId="urn:microsoft.com/office/officeart/2005/8/layout/hierarchy2"/>
    <dgm:cxn modelId="{97B4EE4A-0B29-4DDC-848C-CBDC54B92130}" type="presOf" srcId="{1EFE1E8B-AC62-45D0-864D-4C12E4605D2E}" destId="{3FC26B1B-AD86-4A69-ACE3-9459F4FF870C}" srcOrd="0" destOrd="0" presId="urn:microsoft.com/office/officeart/2005/8/layout/hierarchy2"/>
    <dgm:cxn modelId="{76CB4A4B-5077-4BC8-8861-8A35147E39BC}" type="presOf" srcId="{078383B2-1043-44FE-A054-0A50A6B8A2A8}" destId="{2481A047-7330-4907-ADD2-88157F85C39C}" srcOrd="0" destOrd="0" presId="urn:microsoft.com/office/officeart/2005/8/layout/hierarchy2"/>
    <dgm:cxn modelId="{FE86404D-CB91-4243-80ED-23FE0BB68978}" type="presOf" srcId="{B6EA3AD6-8B63-47D2-9271-3EDEE52EDE08}" destId="{E40190D3-598F-4698-849C-C6319DDE3E88}" srcOrd="1" destOrd="0" presId="urn:microsoft.com/office/officeart/2005/8/layout/hierarchy2"/>
    <dgm:cxn modelId="{786EB150-BBCD-42E4-B2ED-41CE1CB80A51}" type="presOf" srcId="{795429AA-14D1-47C1-A485-01DEFA64BE24}" destId="{30934D8C-4755-4697-AAFF-69B10863239F}" srcOrd="0" destOrd="0" presId="urn:microsoft.com/office/officeart/2005/8/layout/hierarchy2"/>
    <dgm:cxn modelId="{D6BE3F98-4A6C-4E06-8C0E-3D71BAF537A9}" type="presOf" srcId="{FFF7946B-3A37-49A2-95B8-99FA0F194EB3}" destId="{9E47D51A-0162-468B-8414-BCEF7A30FA5D}" srcOrd="0" destOrd="0" presId="urn:microsoft.com/office/officeart/2005/8/layout/hierarchy2"/>
    <dgm:cxn modelId="{BC2FA6A3-FE50-4040-B4E1-052F860D30C8}" type="presOf" srcId="{1EFE1E8B-AC62-45D0-864D-4C12E4605D2E}" destId="{20190B61-E822-4925-8EA8-4EE59CF7B92E}" srcOrd="1" destOrd="0" presId="urn:microsoft.com/office/officeart/2005/8/layout/hierarchy2"/>
    <dgm:cxn modelId="{9D43EBA3-42B6-4AFE-8B98-F3549FC34ED1}" type="presOf" srcId="{1D322AED-D4F5-4DEB-9A79-6788B2342F1B}" destId="{82C56B66-7343-4210-9CB0-E939E2641355}" srcOrd="1" destOrd="0" presId="urn:microsoft.com/office/officeart/2005/8/layout/hierarchy2"/>
    <dgm:cxn modelId="{58A9A8A7-A5D6-4022-8BB1-DFC2CDA9C7F8}" type="presOf" srcId="{1660AAE7-75C0-4E12-8C1B-C01ABCD22BEC}" destId="{20FD5B2D-E5CC-40BA-A792-A210831733A2}" srcOrd="0" destOrd="0" presId="urn:microsoft.com/office/officeart/2005/8/layout/hierarchy2"/>
    <dgm:cxn modelId="{DE2CC2B1-AA74-4002-A2A5-AC1F18A00E54}" type="presOf" srcId="{B6EA3AD6-8B63-47D2-9271-3EDEE52EDE08}" destId="{4672E478-B459-47F6-AF5B-489D502387D5}" srcOrd="0" destOrd="0" presId="urn:microsoft.com/office/officeart/2005/8/layout/hierarchy2"/>
    <dgm:cxn modelId="{657A2BB5-1D71-4383-819E-844FC1874441}" srcId="{12249076-839C-4D76-96E6-98A76A3A9FFB}" destId="{9A25513E-7A68-4800-90F0-AE425A5D01F2}" srcOrd="0" destOrd="0" parTransId="{0B862095-DA69-4143-8BA4-7D29D4FF6358}" sibTransId="{BAF64AC4-2526-4D14-9BBC-275D6FF170CF}"/>
    <dgm:cxn modelId="{49198BBC-A70C-4AF5-A979-4EB436056479}" srcId="{795429AA-14D1-47C1-A485-01DEFA64BE24}" destId="{1660AAE7-75C0-4E12-8C1B-C01ABCD22BEC}" srcOrd="0" destOrd="0" parTransId="{E68F0336-B6D4-4E54-9D22-E70868EC2CE4}" sibTransId="{73EE28CD-B732-45F1-B817-AAC9C3F82C5E}"/>
    <dgm:cxn modelId="{058B02C9-7271-4372-BD3D-B18E6DECCFF5}" srcId="{078383B2-1043-44FE-A054-0A50A6B8A2A8}" destId="{FFF7946B-3A37-49A2-95B8-99FA0F194EB3}" srcOrd="0" destOrd="0" parTransId="{B6EA3AD6-8B63-47D2-9271-3EDEE52EDE08}" sibTransId="{3276C696-E86F-40FD-A2E6-9F00F029D27B}"/>
    <dgm:cxn modelId="{4DC30AEE-D399-4F33-A7DA-55082FC8DE92}" srcId="{9A25513E-7A68-4800-90F0-AE425A5D01F2}" destId="{795429AA-14D1-47C1-A485-01DEFA64BE24}" srcOrd="1" destOrd="0" parTransId="{1EFE1E8B-AC62-45D0-864D-4C12E4605D2E}" sibTransId="{E7512312-D55C-4F17-AE93-1F458F52124C}"/>
    <dgm:cxn modelId="{486435F6-ECF0-45B5-B439-F1400B9C8C29}" type="presOf" srcId="{9A25513E-7A68-4800-90F0-AE425A5D01F2}" destId="{DDE8326D-3D05-4225-B4E7-731B2AD252BA}" srcOrd="0" destOrd="0" presId="urn:microsoft.com/office/officeart/2005/8/layout/hierarchy2"/>
    <dgm:cxn modelId="{5766A9F9-9649-4422-ABFE-CFC89B90BCF3}" type="presOf" srcId="{12249076-839C-4D76-96E6-98A76A3A9FFB}" destId="{DCAC5F78-C077-48C8-9C44-77D63FB4D6D2}" srcOrd="0" destOrd="0" presId="urn:microsoft.com/office/officeart/2005/8/layout/hierarchy2"/>
    <dgm:cxn modelId="{994AC9ED-E4B7-4D23-827D-936D08150CE6}" type="presParOf" srcId="{DCAC5F78-C077-48C8-9C44-77D63FB4D6D2}" destId="{CA8AB75D-1A4A-41B2-B905-EF3E9E39612E}" srcOrd="0" destOrd="0" presId="urn:microsoft.com/office/officeart/2005/8/layout/hierarchy2"/>
    <dgm:cxn modelId="{1F306E3F-CF52-42B3-B115-E6D680150863}" type="presParOf" srcId="{CA8AB75D-1A4A-41B2-B905-EF3E9E39612E}" destId="{DDE8326D-3D05-4225-B4E7-731B2AD252BA}" srcOrd="0" destOrd="0" presId="urn:microsoft.com/office/officeart/2005/8/layout/hierarchy2"/>
    <dgm:cxn modelId="{9FA6966A-6233-47CB-BC24-7270FA294B69}" type="presParOf" srcId="{CA8AB75D-1A4A-41B2-B905-EF3E9E39612E}" destId="{7E1341F9-C072-4C5A-981E-1523BB08EE9E}" srcOrd="1" destOrd="0" presId="urn:microsoft.com/office/officeart/2005/8/layout/hierarchy2"/>
    <dgm:cxn modelId="{E241374C-7EDE-4A21-9C13-C557B43C819D}" type="presParOf" srcId="{7E1341F9-C072-4C5A-981E-1523BB08EE9E}" destId="{70738386-26B2-463C-BF60-7242BD6EB54D}" srcOrd="0" destOrd="0" presId="urn:microsoft.com/office/officeart/2005/8/layout/hierarchy2"/>
    <dgm:cxn modelId="{88CD5407-082E-468B-82F3-E7C81E2DBB5A}" type="presParOf" srcId="{70738386-26B2-463C-BF60-7242BD6EB54D}" destId="{82C56B66-7343-4210-9CB0-E939E2641355}" srcOrd="0" destOrd="0" presId="urn:microsoft.com/office/officeart/2005/8/layout/hierarchy2"/>
    <dgm:cxn modelId="{85D9F9F3-ECF3-420B-B748-807694BB5C3C}" type="presParOf" srcId="{7E1341F9-C072-4C5A-981E-1523BB08EE9E}" destId="{89C11E84-4A04-4589-ACED-5776F2DB1E6B}" srcOrd="1" destOrd="0" presId="urn:microsoft.com/office/officeart/2005/8/layout/hierarchy2"/>
    <dgm:cxn modelId="{E0E61B9B-8DFE-4ED1-8984-BFD512E9D6F6}" type="presParOf" srcId="{89C11E84-4A04-4589-ACED-5776F2DB1E6B}" destId="{2481A047-7330-4907-ADD2-88157F85C39C}" srcOrd="0" destOrd="0" presId="urn:microsoft.com/office/officeart/2005/8/layout/hierarchy2"/>
    <dgm:cxn modelId="{AC53A781-95FE-4C58-9C72-5202BFBBA423}" type="presParOf" srcId="{89C11E84-4A04-4589-ACED-5776F2DB1E6B}" destId="{EA791655-99BF-49F1-8A49-FD3D1B6D232D}" srcOrd="1" destOrd="0" presId="urn:microsoft.com/office/officeart/2005/8/layout/hierarchy2"/>
    <dgm:cxn modelId="{DD10F3EE-18E0-4096-B9ED-B0A1D60E410C}" type="presParOf" srcId="{EA791655-99BF-49F1-8A49-FD3D1B6D232D}" destId="{4672E478-B459-47F6-AF5B-489D502387D5}" srcOrd="0" destOrd="0" presId="urn:microsoft.com/office/officeart/2005/8/layout/hierarchy2"/>
    <dgm:cxn modelId="{C310329F-1B94-410E-ADBB-07D94D0F15AC}" type="presParOf" srcId="{4672E478-B459-47F6-AF5B-489D502387D5}" destId="{E40190D3-598F-4698-849C-C6319DDE3E88}" srcOrd="0" destOrd="0" presId="urn:microsoft.com/office/officeart/2005/8/layout/hierarchy2"/>
    <dgm:cxn modelId="{C386E857-E3F8-4552-AB12-DCCB18CB2969}" type="presParOf" srcId="{EA791655-99BF-49F1-8A49-FD3D1B6D232D}" destId="{8E37F284-C313-4519-A7B0-87D7D1E98413}" srcOrd="1" destOrd="0" presId="urn:microsoft.com/office/officeart/2005/8/layout/hierarchy2"/>
    <dgm:cxn modelId="{56B82858-54C4-4510-81F3-31125CEA9F6E}" type="presParOf" srcId="{8E37F284-C313-4519-A7B0-87D7D1E98413}" destId="{9E47D51A-0162-468B-8414-BCEF7A30FA5D}" srcOrd="0" destOrd="0" presId="urn:microsoft.com/office/officeart/2005/8/layout/hierarchy2"/>
    <dgm:cxn modelId="{51444CA0-0F8E-45C5-AE6D-88513AE75E85}" type="presParOf" srcId="{8E37F284-C313-4519-A7B0-87D7D1E98413}" destId="{F450F0A9-1497-4576-8A82-3668DBC531B9}" srcOrd="1" destOrd="0" presId="urn:microsoft.com/office/officeart/2005/8/layout/hierarchy2"/>
    <dgm:cxn modelId="{88C0B5E4-84DA-443D-A021-71DB078153C5}" type="presParOf" srcId="{7E1341F9-C072-4C5A-981E-1523BB08EE9E}" destId="{3FC26B1B-AD86-4A69-ACE3-9459F4FF870C}" srcOrd="2" destOrd="0" presId="urn:microsoft.com/office/officeart/2005/8/layout/hierarchy2"/>
    <dgm:cxn modelId="{4D823F91-D48C-4E53-BBA1-E3B4C7C56BF4}" type="presParOf" srcId="{3FC26B1B-AD86-4A69-ACE3-9459F4FF870C}" destId="{20190B61-E822-4925-8EA8-4EE59CF7B92E}" srcOrd="0" destOrd="0" presId="urn:microsoft.com/office/officeart/2005/8/layout/hierarchy2"/>
    <dgm:cxn modelId="{177C656F-D8C6-4E3C-B6C8-B7E7F4C6E08F}" type="presParOf" srcId="{7E1341F9-C072-4C5A-981E-1523BB08EE9E}" destId="{627891E0-7277-4228-97F5-2952A052131D}" srcOrd="3" destOrd="0" presId="urn:microsoft.com/office/officeart/2005/8/layout/hierarchy2"/>
    <dgm:cxn modelId="{93B95CB4-219E-41C0-A8C2-1885B2E20BCA}" type="presParOf" srcId="{627891E0-7277-4228-97F5-2952A052131D}" destId="{30934D8C-4755-4697-AAFF-69B10863239F}" srcOrd="0" destOrd="0" presId="urn:microsoft.com/office/officeart/2005/8/layout/hierarchy2"/>
    <dgm:cxn modelId="{734116E1-D14D-4A65-9B8D-66545614AFAC}" type="presParOf" srcId="{627891E0-7277-4228-97F5-2952A052131D}" destId="{F33AC229-1305-4EA4-A234-17B76A4665D8}" srcOrd="1" destOrd="0" presId="urn:microsoft.com/office/officeart/2005/8/layout/hierarchy2"/>
    <dgm:cxn modelId="{E6DCFF83-5814-41C1-A2B2-DFBAFA4A4D61}" type="presParOf" srcId="{F33AC229-1305-4EA4-A234-17B76A4665D8}" destId="{134CE675-3327-4631-860C-503B54B8DF3C}" srcOrd="0" destOrd="0" presId="urn:microsoft.com/office/officeart/2005/8/layout/hierarchy2"/>
    <dgm:cxn modelId="{0FDF4F39-53C7-43BD-AEFA-17AD1E62FF69}" type="presParOf" srcId="{134CE675-3327-4631-860C-503B54B8DF3C}" destId="{E46EA297-CF8D-4228-BBCE-ECA8E7F03D96}" srcOrd="0" destOrd="0" presId="urn:microsoft.com/office/officeart/2005/8/layout/hierarchy2"/>
    <dgm:cxn modelId="{965FB7E0-6BE6-4A5C-9C7C-5C6FB9AF4ACE}" type="presParOf" srcId="{F33AC229-1305-4EA4-A234-17B76A4665D8}" destId="{87091A17-63C9-4D00-B993-183DB1A0F423}" srcOrd="1" destOrd="0" presId="urn:microsoft.com/office/officeart/2005/8/layout/hierarchy2"/>
    <dgm:cxn modelId="{F0B486EC-2BAD-4E8A-B9A5-C842C66BA888}" type="presParOf" srcId="{87091A17-63C9-4D00-B993-183DB1A0F423}" destId="{20FD5B2D-E5CC-40BA-A792-A210831733A2}" srcOrd="0" destOrd="0" presId="urn:microsoft.com/office/officeart/2005/8/layout/hierarchy2"/>
    <dgm:cxn modelId="{C722D24B-0CB1-4881-91E6-9903834AC9BE}" type="presParOf" srcId="{87091A17-63C9-4D00-B993-183DB1A0F423}" destId="{BB7ABDF9-3412-4423-9225-CE91B04E949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249076-839C-4D76-96E6-98A76A3A9FF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9A25513E-7A68-4800-90F0-AE425A5D01F2}">
      <dgm:prSet phldrT="[Text]"/>
      <dgm:spPr/>
      <dgm:t>
        <a:bodyPr/>
        <a:lstStyle/>
        <a:p>
          <a:r>
            <a:rPr lang="en-US" dirty="0"/>
            <a:t>Horizontal Saccades</a:t>
          </a:r>
        </a:p>
      </dgm:t>
    </dgm:pt>
    <dgm:pt modelId="{0B862095-DA69-4143-8BA4-7D29D4FF6358}" type="parTrans" cxnId="{657A2BB5-1D71-4383-819E-844FC1874441}">
      <dgm:prSet/>
      <dgm:spPr/>
      <dgm:t>
        <a:bodyPr/>
        <a:lstStyle/>
        <a:p>
          <a:endParaRPr lang="en-US"/>
        </a:p>
      </dgm:t>
    </dgm:pt>
    <dgm:pt modelId="{BAF64AC4-2526-4D14-9BBC-275D6FF170CF}" type="sibTrans" cxnId="{657A2BB5-1D71-4383-819E-844FC1874441}">
      <dgm:prSet/>
      <dgm:spPr/>
      <dgm:t>
        <a:bodyPr/>
        <a:lstStyle/>
        <a:p>
          <a:endParaRPr lang="en-US"/>
        </a:p>
      </dgm:t>
    </dgm:pt>
    <dgm:pt modelId="{078383B2-1043-44FE-A054-0A50A6B8A2A8}">
      <dgm:prSet phldrT="[Text]"/>
      <dgm:spPr/>
      <dgm:t>
        <a:bodyPr/>
        <a:lstStyle/>
        <a:p>
          <a:r>
            <a:rPr lang="en-US" dirty="0" err="1"/>
            <a:t>Hypometric</a:t>
          </a:r>
          <a:endParaRPr lang="en-US" dirty="0"/>
        </a:p>
      </dgm:t>
    </dgm:pt>
    <dgm:pt modelId="{1D322AED-D4F5-4DEB-9A79-6788B2342F1B}" type="parTrans" cxnId="{15EDDC3A-BDA4-4DBC-A095-46A09AA4952C}">
      <dgm:prSet/>
      <dgm:spPr/>
      <dgm:t>
        <a:bodyPr/>
        <a:lstStyle/>
        <a:p>
          <a:endParaRPr lang="en-US"/>
        </a:p>
      </dgm:t>
    </dgm:pt>
    <dgm:pt modelId="{974C7363-4489-408C-9803-781671EC0A20}" type="sibTrans" cxnId="{15EDDC3A-BDA4-4DBC-A095-46A09AA4952C}">
      <dgm:prSet/>
      <dgm:spPr/>
      <dgm:t>
        <a:bodyPr/>
        <a:lstStyle/>
        <a:p>
          <a:endParaRPr lang="en-US"/>
        </a:p>
      </dgm:t>
    </dgm:pt>
    <dgm:pt modelId="{ADDCBD30-F01B-45C0-9A0A-1555D36753EF}">
      <dgm:prSet phldrT="[Text]"/>
      <dgm:spPr/>
      <dgm:t>
        <a:bodyPr/>
        <a:lstStyle/>
        <a:p>
          <a:r>
            <a:rPr lang="en-US" dirty="0"/>
            <a:t>Opposite Frontal</a:t>
          </a:r>
        </a:p>
      </dgm:t>
    </dgm:pt>
    <dgm:pt modelId="{CFE0B154-11F1-49C2-8E67-3665A683321A}" type="parTrans" cxnId="{9BF9E5EB-63AB-4E5A-A5DF-9024C1F08981}">
      <dgm:prSet/>
      <dgm:spPr/>
      <dgm:t>
        <a:bodyPr/>
        <a:lstStyle/>
        <a:p>
          <a:endParaRPr lang="en-US"/>
        </a:p>
      </dgm:t>
    </dgm:pt>
    <dgm:pt modelId="{622094BA-E4DC-4ED8-B0FB-BC4D2F79DC8F}" type="sibTrans" cxnId="{9BF9E5EB-63AB-4E5A-A5DF-9024C1F08981}">
      <dgm:prSet/>
      <dgm:spPr/>
      <dgm:t>
        <a:bodyPr/>
        <a:lstStyle/>
        <a:p>
          <a:endParaRPr lang="en-US"/>
        </a:p>
      </dgm:t>
    </dgm:pt>
    <dgm:pt modelId="{FFF7946B-3A37-49A2-95B8-99FA0F194EB3}">
      <dgm:prSet phldrT="[Text]"/>
      <dgm:spPr/>
      <dgm:t>
        <a:bodyPr/>
        <a:lstStyle/>
        <a:p>
          <a:r>
            <a:rPr lang="en-US" dirty="0"/>
            <a:t>Same Cerebellum</a:t>
          </a:r>
        </a:p>
      </dgm:t>
    </dgm:pt>
    <dgm:pt modelId="{B6EA3AD6-8B63-47D2-9271-3EDEE52EDE08}" type="parTrans" cxnId="{058B02C9-7271-4372-BD3D-B18E6DECCFF5}">
      <dgm:prSet/>
      <dgm:spPr/>
      <dgm:t>
        <a:bodyPr/>
        <a:lstStyle/>
        <a:p>
          <a:endParaRPr lang="en-US"/>
        </a:p>
      </dgm:t>
    </dgm:pt>
    <dgm:pt modelId="{3276C696-E86F-40FD-A2E6-9F00F029D27B}" type="sibTrans" cxnId="{058B02C9-7271-4372-BD3D-B18E6DECCFF5}">
      <dgm:prSet/>
      <dgm:spPr/>
      <dgm:t>
        <a:bodyPr/>
        <a:lstStyle/>
        <a:p>
          <a:endParaRPr lang="en-US"/>
        </a:p>
      </dgm:t>
    </dgm:pt>
    <dgm:pt modelId="{795429AA-14D1-47C1-A485-01DEFA64BE24}">
      <dgm:prSet phldrT="[Text]"/>
      <dgm:spPr/>
      <dgm:t>
        <a:bodyPr/>
        <a:lstStyle/>
        <a:p>
          <a:r>
            <a:rPr lang="en-US" dirty="0"/>
            <a:t>Hypermetric</a:t>
          </a:r>
        </a:p>
      </dgm:t>
    </dgm:pt>
    <dgm:pt modelId="{1EFE1E8B-AC62-45D0-864D-4C12E4605D2E}" type="parTrans" cxnId="{4DC30AEE-D399-4F33-A7DA-55082FC8DE92}">
      <dgm:prSet/>
      <dgm:spPr/>
      <dgm:t>
        <a:bodyPr/>
        <a:lstStyle/>
        <a:p>
          <a:endParaRPr lang="en-US"/>
        </a:p>
      </dgm:t>
    </dgm:pt>
    <dgm:pt modelId="{E7512312-D55C-4F17-AE93-1F458F52124C}" type="sibTrans" cxnId="{4DC30AEE-D399-4F33-A7DA-55082FC8DE92}">
      <dgm:prSet/>
      <dgm:spPr/>
      <dgm:t>
        <a:bodyPr/>
        <a:lstStyle/>
        <a:p>
          <a:endParaRPr lang="en-US"/>
        </a:p>
      </dgm:t>
    </dgm:pt>
    <dgm:pt modelId="{1660AAE7-75C0-4E12-8C1B-C01ABCD22BEC}">
      <dgm:prSet phldrT="[Text]"/>
      <dgm:spPr/>
      <dgm:t>
        <a:bodyPr/>
        <a:lstStyle/>
        <a:p>
          <a:r>
            <a:rPr lang="en-US" dirty="0"/>
            <a:t>Same Cerebellum</a:t>
          </a:r>
        </a:p>
      </dgm:t>
    </dgm:pt>
    <dgm:pt modelId="{E68F0336-B6D4-4E54-9D22-E70868EC2CE4}" type="parTrans" cxnId="{49198BBC-A70C-4AF5-A979-4EB436056479}">
      <dgm:prSet/>
      <dgm:spPr/>
      <dgm:t>
        <a:bodyPr/>
        <a:lstStyle/>
        <a:p>
          <a:endParaRPr lang="en-US"/>
        </a:p>
      </dgm:t>
    </dgm:pt>
    <dgm:pt modelId="{73EE28CD-B732-45F1-B817-AAC9C3F82C5E}" type="sibTrans" cxnId="{49198BBC-A70C-4AF5-A979-4EB436056479}">
      <dgm:prSet/>
      <dgm:spPr/>
      <dgm:t>
        <a:bodyPr/>
        <a:lstStyle/>
        <a:p>
          <a:endParaRPr lang="en-US"/>
        </a:p>
      </dgm:t>
    </dgm:pt>
    <dgm:pt modelId="{DCAC5F78-C077-48C8-9C44-77D63FB4D6D2}" type="pres">
      <dgm:prSet presAssocID="{12249076-839C-4D76-96E6-98A76A3A9FFB}" presName="diagram" presStyleCnt="0">
        <dgm:presLayoutVars>
          <dgm:chPref val="1"/>
          <dgm:dir/>
          <dgm:animOne val="branch"/>
          <dgm:animLvl val="lvl"/>
          <dgm:resizeHandles val="exact"/>
        </dgm:presLayoutVars>
      </dgm:prSet>
      <dgm:spPr/>
    </dgm:pt>
    <dgm:pt modelId="{CA8AB75D-1A4A-41B2-B905-EF3E9E39612E}" type="pres">
      <dgm:prSet presAssocID="{9A25513E-7A68-4800-90F0-AE425A5D01F2}" presName="root1" presStyleCnt="0"/>
      <dgm:spPr/>
    </dgm:pt>
    <dgm:pt modelId="{DDE8326D-3D05-4225-B4E7-731B2AD252BA}" type="pres">
      <dgm:prSet presAssocID="{9A25513E-7A68-4800-90F0-AE425A5D01F2}" presName="LevelOneTextNode" presStyleLbl="node0" presStyleIdx="0" presStyleCnt="1">
        <dgm:presLayoutVars>
          <dgm:chPref val="3"/>
        </dgm:presLayoutVars>
      </dgm:prSet>
      <dgm:spPr/>
    </dgm:pt>
    <dgm:pt modelId="{7E1341F9-C072-4C5A-981E-1523BB08EE9E}" type="pres">
      <dgm:prSet presAssocID="{9A25513E-7A68-4800-90F0-AE425A5D01F2}" presName="level2hierChild" presStyleCnt="0"/>
      <dgm:spPr/>
    </dgm:pt>
    <dgm:pt modelId="{70738386-26B2-463C-BF60-7242BD6EB54D}" type="pres">
      <dgm:prSet presAssocID="{1D322AED-D4F5-4DEB-9A79-6788B2342F1B}" presName="conn2-1" presStyleLbl="parChTrans1D2" presStyleIdx="0" presStyleCnt="2"/>
      <dgm:spPr/>
    </dgm:pt>
    <dgm:pt modelId="{82C56B66-7343-4210-9CB0-E939E2641355}" type="pres">
      <dgm:prSet presAssocID="{1D322AED-D4F5-4DEB-9A79-6788B2342F1B}" presName="connTx" presStyleLbl="parChTrans1D2" presStyleIdx="0" presStyleCnt="2"/>
      <dgm:spPr/>
    </dgm:pt>
    <dgm:pt modelId="{89C11E84-4A04-4589-ACED-5776F2DB1E6B}" type="pres">
      <dgm:prSet presAssocID="{078383B2-1043-44FE-A054-0A50A6B8A2A8}" presName="root2" presStyleCnt="0"/>
      <dgm:spPr/>
    </dgm:pt>
    <dgm:pt modelId="{2481A047-7330-4907-ADD2-88157F85C39C}" type="pres">
      <dgm:prSet presAssocID="{078383B2-1043-44FE-A054-0A50A6B8A2A8}" presName="LevelTwoTextNode" presStyleLbl="node2" presStyleIdx="0" presStyleCnt="2">
        <dgm:presLayoutVars>
          <dgm:chPref val="3"/>
        </dgm:presLayoutVars>
      </dgm:prSet>
      <dgm:spPr/>
    </dgm:pt>
    <dgm:pt modelId="{EA791655-99BF-49F1-8A49-FD3D1B6D232D}" type="pres">
      <dgm:prSet presAssocID="{078383B2-1043-44FE-A054-0A50A6B8A2A8}" presName="level3hierChild" presStyleCnt="0"/>
      <dgm:spPr/>
    </dgm:pt>
    <dgm:pt modelId="{88627919-0F0D-4E6C-9075-EBD5C9041A57}" type="pres">
      <dgm:prSet presAssocID="{CFE0B154-11F1-49C2-8E67-3665A683321A}" presName="conn2-1" presStyleLbl="parChTrans1D3" presStyleIdx="0" presStyleCnt="3"/>
      <dgm:spPr/>
    </dgm:pt>
    <dgm:pt modelId="{58DA8904-CACB-4F0F-A7BE-3722D1FE686D}" type="pres">
      <dgm:prSet presAssocID="{CFE0B154-11F1-49C2-8E67-3665A683321A}" presName="connTx" presStyleLbl="parChTrans1D3" presStyleIdx="0" presStyleCnt="3"/>
      <dgm:spPr/>
    </dgm:pt>
    <dgm:pt modelId="{301DAD87-2242-49C8-A0DD-249388A840D1}" type="pres">
      <dgm:prSet presAssocID="{ADDCBD30-F01B-45C0-9A0A-1555D36753EF}" presName="root2" presStyleCnt="0"/>
      <dgm:spPr/>
    </dgm:pt>
    <dgm:pt modelId="{256F0829-A767-484F-BB3A-21C4D39FAE52}" type="pres">
      <dgm:prSet presAssocID="{ADDCBD30-F01B-45C0-9A0A-1555D36753EF}" presName="LevelTwoTextNode" presStyleLbl="node3" presStyleIdx="0" presStyleCnt="3">
        <dgm:presLayoutVars>
          <dgm:chPref val="3"/>
        </dgm:presLayoutVars>
      </dgm:prSet>
      <dgm:spPr/>
    </dgm:pt>
    <dgm:pt modelId="{CEBE9051-0385-47AC-9697-C56BB42568C1}" type="pres">
      <dgm:prSet presAssocID="{ADDCBD30-F01B-45C0-9A0A-1555D36753EF}" presName="level3hierChild" presStyleCnt="0"/>
      <dgm:spPr/>
    </dgm:pt>
    <dgm:pt modelId="{4672E478-B459-47F6-AF5B-489D502387D5}" type="pres">
      <dgm:prSet presAssocID="{B6EA3AD6-8B63-47D2-9271-3EDEE52EDE08}" presName="conn2-1" presStyleLbl="parChTrans1D3" presStyleIdx="1" presStyleCnt="3"/>
      <dgm:spPr/>
    </dgm:pt>
    <dgm:pt modelId="{E40190D3-598F-4698-849C-C6319DDE3E88}" type="pres">
      <dgm:prSet presAssocID="{B6EA3AD6-8B63-47D2-9271-3EDEE52EDE08}" presName="connTx" presStyleLbl="parChTrans1D3" presStyleIdx="1" presStyleCnt="3"/>
      <dgm:spPr/>
    </dgm:pt>
    <dgm:pt modelId="{8E37F284-C313-4519-A7B0-87D7D1E98413}" type="pres">
      <dgm:prSet presAssocID="{FFF7946B-3A37-49A2-95B8-99FA0F194EB3}" presName="root2" presStyleCnt="0"/>
      <dgm:spPr/>
    </dgm:pt>
    <dgm:pt modelId="{9E47D51A-0162-468B-8414-BCEF7A30FA5D}" type="pres">
      <dgm:prSet presAssocID="{FFF7946B-3A37-49A2-95B8-99FA0F194EB3}" presName="LevelTwoTextNode" presStyleLbl="node3" presStyleIdx="1" presStyleCnt="3">
        <dgm:presLayoutVars>
          <dgm:chPref val="3"/>
        </dgm:presLayoutVars>
      </dgm:prSet>
      <dgm:spPr/>
    </dgm:pt>
    <dgm:pt modelId="{F450F0A9-1497-4576-8A82-3668DBC531B9}" type="pres">
      <dgm:prSet presAssocID="{FFF7946B-3A37-49A2-95B8-99FA0F194EB3}" presName="level3hierChild" presStyleCnt="0"/>
      <dgm:spPr/>
    </dgm:pt>
    <dgm:pt modelId="{3FC26B1B-AD86-4A69-ACE3-9459F4FF870C}" type="pres">
      <dgm:prSet presAssocID="{1EFE1E8B-AC62-45D0-864D-4C12E4605D2E}" presName="conn2-1" presStyleLbl="parChTrans1D2" presStyleIdx="1" presStyleCnt="2"/>
      <dgm:spPr/>
    </dgm:pt>
    <dgm:pt modelId="{20190B61-E822-4925-8EA8-4EE59CF7B92E}" type="pres">
      <dgm:prSet presAssocID="{1EFE1E8B-AC62-45D0-864D-4C12E4605D2E}" presName="connTx" presStyleLbl="parChTrans1D2" presStyleIdx="1" presStyleCnt="2"/>
      <dgm:spPr/>
    </dgm:pt>
    <dgm:pt modelId="{627891E0-7277-4228-97F5-2952A052131D}" type="pres">
      <dgm:prSet presAssocID="{795429AA-14D1-47C1-A485-01DEFA64BE24}" presName="root2" presStyleCnt="0"/>
      <dgm:spPr/>
    </dgm:pt>
    <dgm:pt modelId="{30934D8C-4755-4697-AAFF-69B10863239F}" type="pres">
      <dgm:prSet presAssocID="{795429AA-14D1-47C1-A485-01DEFA64BE24}" presName="LevelTwoTextNode" presStyleLbl="node2" presStyleIdx="1" presStyleCnt="2">
        <dgm:presLayoutVars>
          <dgm:chPref val="3"/>
        </dgm:presLayoutVars>
      </dgm:prSet>
      <dgm:spPr/>
    </dgm:pt>
    <dgm:pt modelId="{F33AC229-1305-4EA4-A234-17B76A4665D8}" type="pres">
      <dgm:prSet presAssocID="{795429AA-14D1-47C1-A485-01DEFA64BE24}" presName="level3hierChild" presStyleCnt="0"/>
      <dgm:spPr/>
    </dgm:pt>
    <dgm:pt modelId="{134CE675-3327-4631-860C-503B54B8DF3C}" type="pres">
      <dgm:prSet presAssocID="{E68F0336-B6D4-4E54-9D22-E70868EC2CE4}" presName="conn2-1" presStyleLbl="parChTrans1D3" presStyleIdx="2" presStyleCnt="3"/>
      <dgm:spPr/>
    </dgm:pt>
    <dgm:pt modelId="{E46EA297-CF8D-4228-BBCE-ECA8E7F03D96}" type="pres">
      <dgm:prSet presAssocID="{E68F0336-B6D4-4E54-9D22-E70868EC2CE4}" presName="connTx" presStyleLbl="parChTrans1D3" presStyleIdx="2" presStyleCnt="3"/>
      <dgm:spPr/>
    </dgm:pt>
    <dgm:pt modelId="{87091A17-63C9-4D00-B993-183DB1A0F423}" type="pres">
      <dgm:prSet presAssocID="{1660AAE7-75C0-4E12-8C1B-C01ABCD22BEC}" presName="root2" presStyleCnt="0"/>
      <dgm:spPr/>
    </dgm:pt>
    <dgm:pt modelId="{20FD5B2D-E5CC-40BA-A792-A210831733A2}" type="pres">
      <dgm:prSet presAssocID="{1660AAE7-75C0-4E12-8C1B-C01ABCD22BEC}" presName="LevelTwoTextNode" presStyleLbl="node3" presStyleIdx="2" presStyleCnt="3">
        <dgm:presLayoutVars>
          <dgm:chPref val="3"/>
        </dgm:presLayoutVars>
      </dgm:prSet>
      <dgm:spPr/>
    </dgm:pt>
    <dgm:pt modelId="{BB7ABDF9-3412-4423-9225-CE91B04E949A}" type="pres">
      <dgm:prSet presAssocID="{1660AAE7-75C0-4E12-8C1B-C01ABCD22BEC}" presName="level3hierChild" presStyleCnt="0"/>
      <dgm:spPr/>
    </dgm:pt>
  </dgm:ptLst>
  <dgm:cxnLst>
    <dgm:cxn modelId="{4CE45B2E-9631-4BEA-95E8-537C41072B8A}" type="presOf" srcId="{E68F0336-B6D4-4E54-9D22-E70868EC2CE4}" destId="{134CE675-3327-4631-860C-503B54B8DF3C}" srcOrd="0" destOrd="0" presId="urn:microsoft.com/office/officeart/2005/8/layout/hierarchy2"/>
    <dgm:cxn modelId="{53C93739-6C07-4E33-897C-D85AFAE8E609}" type="presOf" srcId="{CFE0B154-11F1-49C2-8E67-3665A683321A}" destId="{88627919-0F0D-4E6C-9075-EBD5C9041A57}" srcOrd="0" destOrd="0" presId="urn:microsoft.com/office/officeart/2005/8/layout/hierarchy2"/>
    <dgm:cxn modelId="{15EDDC3A-BDA4-4DBC-A095-46A09AA4952C}" srcId="{9A25513E-7A68-4800-90F0-AE425A5D01F2}" destId="{078383B2-1043-44FE-A054-0A50A6B8A2A8}" srcOrd="0" destOrd="0" parTransId="{1D322AED-D4F5-4DEB-9A79-6788B2342F1B}" sibTransId="{974C7363-4489-408C-9803-781671EC0A20}"/>
    <dgm:cxn modelId="{36C0123D-9F70-4254-AB61-A04806CC54CA}" type="presOf" srcId="{E68F0336-B6D4-4E54-9D22-E70868EC2CE4}" destId="{E46EA297-CF8D-4228-BBCE-ECA8E7F03D96}" srcOrd="1" destOrd="0" presId="urn:microsoft.com/office/officeart/2005/8/layout/hierarchy2"/>
    <dgm:cxn modelId="{B474A25E-39F1-42A1-BF78-BF531BC16B38}" type="presOf" srcId="{ADDCBD30-F01B-45C0-9A0A-1555D36753EF}" destId="{256F0829-A767-484F-BB3A-21C4D39FAE52}" srcOrd="0" destOrd="0" presId="urn:microsoft.com/office/officeart/2005/8/layout/hierarchy2"/>
    <dgm:cxn modelId="{4C187568-F6A0-42EB-AE1C-0F908ABF552A}" type="presOf" srcId="{CFE0B154-11F1-49C2-8E67-3665A683321A}" destId="{58DA8904-CACB-4F0F-A7BE-3722D1FE686D}" srcOrd="1" destOrd="0" presId="urn:microsoft.com/office/officeart/2005/8/layout/hierarchy2"/>
    <dgm:cxn modelId="{5ACD2B69-E387-4E3D-81D1-5EB5AC84B07F}" type="presOf" srcId="{1D322AED-D4F5-4DEB-9A79-6788B2342F1B}" destId="{70738386-26B2-463C-BF60-7242BD6EB54D}" srcOrd="0" destOrd="0" presId="urn:microsoft.com/office/officeart/2005/8/layout/hierarchy2"/>
    <dgm:cxn modelId="{97B4EE4A-0B29-4DDC-848C-CBDC54B92130}" type="presOf" srcId="{1EFE1E8B-AC62-45D0-864D-4C12E4605D2E}" destId="{3FC26B1B-AD86-4A69-ACE3-9459F4FF870C}" srcOrd="0" destOrd="0" presId="urn:microsoft.com/office/officeart/2005/8/layout/hierarchy2"/>
    <dgm:cxn modelId="{76CB4A4B-5077-4BC8-8861-8A35147E39BC}" type="presOf" srcId="{078383B2-1043-44FE-A054-0A50A6B8A2A8}" destId="{2481A047-7330-4907-ADD2-88157F85C39C}" srcOrd="0" destOrd="0" presId="urn:microsoft.com/office/officeart/2005/8/layout/hierarchy2"/>
    <dgm:cxn modelId="{FE86404D-CB91-4243-80ED-23FE0BB68978}" type="presOf" srcId="{B6EA3AD6-8B63-47D2-9271-3EDEE52EDE08}" destId="{E40190D3-598F-4698-849C-C6319DDE3E88}" srcOrd="1" destOrd="0" presId="urn:microsoft.com/office/officeart/2005/8/layout/hierarchy2"/>
    <dgm:cxn modelId="{786EB150-BBCD-42E4-B2ED-41CE1CB80A51}" type="presOf" srcId="{795429AA-14D1-47C1-A485-01DEFA64BE24}" destId="{30934D8C-4755-4697-AAFF-69B10863239F}" srcOrd="0" destOrd="0" presId="urn:microsoft.com/office/officeart/2005/8/layout/hierarchy2"/>
    <dgm:cxn modelId="{D6BE3F98-4A6C-4E06-8C0E-3D71BAF537A9}" type="presOf" srcId="{FFF7946B-3A37-49A2-95B8-99FA0F194EB3}" destId="{9E47D51A-0162-468B-8414-BCEF7A30FA5D}" srcOrd="0" destOrd="0" presId="urn:microsoft.com/office/officeart/2005/8/layout/hierarchy2"/>
    <dgm:cxn modelId="{BC2FA6A3-FE50-4040-B4E1-052F860D30C8}" type="presOf" srcId="{1EFE1E8B-AC62-45D0-864D-4C12E4605D2E}" destId="{20190B61-E822-4925-8EA8-4EE59CF7B92E}" srcOrd="1" destOrd="0" presId="urn:microsoft.com/office/officeart/2005/8/layout/hierarchy2"/>
    <dgm:cxn modelId="{9D43EBA3-42B6-4AFE-8B98-F3549FC34ED1}" type="presOf" srcId="{1D322AED-D4F5-4DEB-9A79-6788B2342F1B}" destId="{82C56B66-7343-4210-9CB0-E939E2641355}" srcOrd="1" destOrd="0" presId="urn:microsoft.com/office/officeart/2005/8/layout/hierarchy2"/>
    <dgm:cxn modelId="{58A9A8A7-A5D6-4022-8BB1-DFC2CDA9C7F8}" type="presOf" srcId="{1660AAE7-75C0-4E12-8C1B-C01ABCD22BEC}" destId="{20FD5B2D-E5CC-40BA-A792-A210831733A2}" srcOrd="0" destOrd="0" presId="urn:microsoft.com/office/officeart/2005/8/layout/hierarchy2"/>
    <dgm:cxn modelId="{DE2CC2B1-AA74-4002-A2A5-AC1F18A00E54}" type="presOf" srcId="{B6EA3AD6-8B63-47D2-9271-3EDEE52EDE08}" destId="{4672E478-B459-47F6-AF5B-489D502387D5}" srcOrd="0" destOrd="0" presId="urn:microsoft.com/office/officeart/2005/8/layout/hierarchy2"/>
    <dgm:cxn modelId="{657A2BB5-1D71-4383-819E-844FC1874441}" srcId="{12249076-839C-4D76-96E6-98A76A3A9FFB}" destId="{9A25513E-7A68-4800-90F0-AE425A5D01F2}" srcOrd="0" destOrd="0" parTransId="{0B862095-DA69-4143-8BA4-7D29D4FF6358}" sibTransId="{BAF64AC4-2526-4D14-9BBC-275D6FF170CF}"/>
    <dgm:cxn modelId="{49198BBC-A70C-4AF5-A979-4EB436056479}" srcId="{795429AA-14D1-47C1-A485-01DEFA64BE24}" destId="{1660AAE7-75C0-4E12-8C1B-C01ABCD22BEC}" srcOrd="0" destOrd="0" parTransId="{E68F0336-B6D4-4E54-9D22-E70868EC2CE4}" sibTransId="{73EE28CD-B732-45F1-B817-AAC9C3F82C5E}"/>
    <dgm:cxn modelId="{058B02C9-7271-4372-BD3D-B18E6DECCFF5}" srcId="{078383B2-1043-44FE-A054-0A50A6B8A2A8}" destId="{FFF7946B-3A37-49A2-95B8-99FA0F194EB3}" srcOrd="1" destOrd="0" parTransId="{B6EA3AD6-8B63-47D2-9271-3EDEE52EDE08}" sibTransId="{3276C696-E86F-40FD-A2E6-9F00F029D27B}"/>
    <dgm:cxn modelId="{9BF9E5EB-63AB-4E5A-A5DF-9024C1F08981}" srcId="{078383B2-1043-44FE-A054-0A50A6B8A2A8}" destId="{ADDCBD30-F01B-45C0-9A0A-1555D36753EF}" srcOrd="0" destOrd="0" parTransId="{CFE0B154-11F1-49C2-8E67-3665A683321A}" sibTransId="{622094BA-E4DC-4ED8-B0FB-BC4D2F79DC8F}"/>
    <dgm:cxn modelId="{4DC30AEE-D399-4F33-A7DA-55082FC8DE92}" srcId="{9A25513E-7A68-4800-90F0-AE425A5D01F2}" destId="{795429AA-14D1-47C1-A485-01DEFA64BE24}" srcOrd="1" destOrd="0" parTransId="{1EFE1E8B-AC62-45D0-864D-4C12E4605D2E}" sibTransId="{E7512312-D55C-4F17-AE93-1F458F52124C}"/>
    <dgm:cxn modelId="{486435F6-ECF0-45B5-B439-F1400B9C8C29}" type="presOf" srcId="{9A25513E-7A68-4800-90F0-AE425A5D01F2}" destId="{DDE8326D-3D05-4225-B4E7-731B2AD252BA}" srcOrd="0" destOrd="0" presId="urn:microsoft.com/office/officeart/2005/8/layout/hierarchy2"/>
    <dgm:cxn modelId="{5766A9F9-9649-4422-ABFE-CFC89B90BCF3}" type="presOf" srcId="{12249076-839C-4D76-96E6-98A76A3A9FFB}" destId="{DCAC5F78-C077-48C8-9C44-77D63FB4D6D2}" srcOrd="0" destOrd="0" presId="urn:microsoft.com/office/officeart/2005/8/layout/hierarchy2"/>
    <dgm:cxn modelId="{994AC9ED-E4B7-4D23-827D-936D08150CE6}" type="presParOf" srcId="{DCAC5F78-C077-48C8-9C44-77D63FB4D6D2}" destId="{CA8AB75D-1A4A-41B2-B905-EF3E9E39612E}" srcOrd="0" destOrd="0" presId="urn:microsoft.com/office/officeart/2005/8/layout/hierarchy2"/>
    <dgm:cxn modelId="{1F306E3F-CF52-42B3-B115-E6D680150863}" type="presParOf" srcId="{CA8AB75D-1A4A-41B2-B905-EF3E9E39612E}" destId="{DDE8326D-3D05-4225-B4E7-731B2AD252BA}" srcOrd="0" destOrd="0" presId="urn:microsoft.com/office/officeart/2005/8/layout/hierarchy2"/>
    <dgm:cxn modelId="{9FA6966A-6233-47CB-BC24-7270FA294B69}" type="presParOf" srcId="{CA8AB75D-1A4A-41B2-B905-EF3E9E39612E}" destId="{7E1341F9-C072-4C5A-981E-1523BB08EE9E}" srcOrd="1" destOrd="0" presId="urn:microsoft.com/office/officeart/2005/8/layout/hierarchy2"/>
    <dgm:cxn modelId="{E241374C-7EDE-4A21-9C13-C557B43C819D}" type="presParOf" srcId="{7E1341F9-C072-4C5A-981E-1523BB08EE9E}" destId="{70738386-26B2-463C-BF60-7242BD6EB54D}" srcOrd="0" destOrd="0" presId="urn:microsoft.com/office/officeart/2005/8/layout/hierarchy2"/>
    <dgm:cxn modelId="{88CD5407-082E-468B-82F3-E7C81E2DBB5A}" type="presParOf" srcId="{70738386-26B2-463C-BF60-7242BD6EB54D}" destId="{82C56B66-7343-4210-9CB0-E939E2641355}" srcOrd="0" destOrd="0" presId="urn:microsoft.com/office/officeart/2005/8/layout/hierarchy2"/>
    <dgm:cxn modelId="{85D9F9F3-ECF3-420B-B748-807694BB5C3C}" type="presParOf" srcId="{7E1341F9-C072-4C5A-981E-1523BB08EE9E}" destId="{89C11E84-4A04-4589-ACED-5776F2DB1E6B}" srcOrd="1" destOrd="0" presId="urn:microsoft.com/office/officeart/2005/8/layout/hierarchy2"/>
    <dgm:cxn modelId="{E0E61B9B-8DFE-4ED1-8984-BFD512E9D6F6}" type="presParOf" srcId="{89C11E84-4A04-4589-ACED-5776F2DB1E6B}" destId="{2481A047-7330-4907-ADD2-88157F85C39C}" srcOrd="0" destOrd="0" presId="urn:microsoft.com/office/officeart/2005/8/layout/hierarchy2"/>
    <dgm:cxn modelId="{AC53A781-95FE-4C58-9C72-5202BFBBA423}" type="presParOf" srcId="{89C11E84-4A04-4589-ACED-5776F2DB1E6B}" destId="{EA791655-99BF-49F1-8A49-FD3D1B6D232D}" srcOrd="1" destOrd="0" presId="urn:microsoft.com/office/officeart/2005/8/layout/hierarchy2"/>
    <dgm:cxn modelId="{F97A3A35-43C6-459D-997B-5D2F0A206CD9}" type="presParOf" srcId="{EA791655-99BF-49F1-8A49-FD3D1B6D232D}" destId="{88627919-0F0D-4E6C-9075-EBD5C9041A57}" srcOrd="0" destOrd="0" presId="urn:microsoft.com/office/officeart/2005/8/layout/hierarchy2"/>
    <dgm:cxn modelId="{23570DAE-443E-4F29-9009-84333876895E}" type="presParOf" srcId="{88627919-0F0D-4E6C-9075-EBD5C9041A57}" destId="{58DA8904-CACB-4F0F-A7BE-3722D1FE686D}" srcOrd="0" destOrd="0" presId="urn:microsoft.com/office/officeart/2005/8/layout/hierarchy2"/>
    <dgm:cxn modelId="{66AB247E-F34E-43D8-BE4D-4B874B36BA1C}" type="presParOf" srcId="{EA791655-99BF-49F1-8A49-FD3D1B6D232D}" destId="{301DAD87-2242-49C8-A0DD-249388A840D1}" srcOrd="1" destOrd="0" presId="urn:microsoft.com/office/officeart/2005/8/layout/hierarchy2"/>
    <dgm:cxn modelId="{AD617BFC-9798-45EB-8E52-859AB9727CE0}" type="presParOf" srcId="{301DAD87-2242-49C8-A0DD-249388A840D1}" destId="{256F0829-A767-484F-BB3A-21C4D39FAE52}" srcOrd="0" destOrd="0" presId="urn:microsoft.com/office/officeart/2005/8/layout/hierarchy2"/>
    <dgm:cxn modelId="{6E4194E6-D9D6-4118-8A46-C0B812B79D08}" type="presParOf" srcId="{301DAD87-2242-49C8-A0DD-249388A840D1}" destId="{CEBE9051-0385-47AC-9697-C56BB42568C1}" srcOrd="1" destOrd="0" presId="urn:microsoft.com/office/officeart/2005/8/layout/hierarchy2"/>
    <dgm:cxn modelId="{DD10F3EE-18E0-4096-B9ED-B0A1D60E410C}" type="presParOf" srcId="{EA791655-99BF-49F1-8A49-FD3D1B6D232D}" destId="{4672E478-B459-47F6-AF5B-489D502387D5}" srcOrd="2" destOrd="0" presId="urn:microsoft.com/office/officeart/2005/8/layout/hierarchy2"/>
    <dgm:cxn modelId="{C310329F-1B94-410E-ADBB-07D94D0F15AC}" type="presParOf" srcId="{4672E478-B459-47F6-AF5B-489D502387D5}" destId="{E40190D3-598F-4698-849C-C6319DDE3E88}" srcOrd="0" destOrd="0" presId="urn:microsoft.com/office/officeart/2005/8/layout/hierarchy2"/>
    <dgm:cxn modelId="{C386E857-E3F8-4552-AB12-DCCB18CB2969}" type="presParOf" srcId="{EA791655-99BF-49F1-8A49-FD3D1B6D232D}" destId="{8E37F284-C313-4519-A7B0-87D7D1E98413}" srcOrd="3" destOrd="0" presId="urn:microsoft.com/office/officeart/2005/8/layout/hierarchy2"/>
    <dgm:cxn modelId="{56B82858-54C4-4510-81F3-31125CEA9F6E}" type="presParOf" srcId="{8E37F284-C313-4519-A7B0-87D7D1E98413}" destId="{9E47D51A-0162-468B-8414-BCEF7A30FA5D}" srcOrd="0" destOrd="0" presId="urn:microsoft.com/office/officeart/2005/8/layout/hierarchy2"/>
    <dgm:cxn modelId="{51444CA0-0F8E-45C5-AE6D-88513AE75E85}" type="presParOf" srcId="{8E37F284-C313-4519-A7B0-87D7D1E98413}" destId="{F450F0A9-1497-4576-8A82-3668DBC531B9}" srcOrd="1" destOrd="0" presId="urn:microsoft.com/office/officeart/2005/8/layout/hierarchy2"/>
    <dgm:cxn modelId="{88C0B5E4-84DA-443D-A021-71DB078153C5}" type="presParOf" srcId="{7E1341F9-C072-4C5A-981E-1523BB08EE9E}" destId="{3FC26B1B-AD86-4A69-ACE3-9459F4FF870C}" srcOrd="2" destOrd="0" presId="urn:microsoft.com/office/officeart/2005/8/layout/hierarchy2"/>
    <dgm:cxn modelId="{4D823F91-D48C-4E53-BBA1-E3B4C7C56BF4}" type="presParOf" srcId="{3FC26B1B-AD86-4A69-ACE3-9459F4FF870C}" destId="{20190B61-E822-4925-8EA8-4EE59CF7B92E}" srcOrd="0" destOrd="0" presId="urn:microsoft.com/office/officeart/2005/8/layout/hierarchy2"/>
    <dgm:cxn modelId="{177C656F-D8C6-4E3C-B6C8-B7E7F4C6E08F}" type="presParOf" srcId="{7E1341F9-C072-4C5A-981E-1523BB08EE9E}" destId="{627891E0-7277-4228-97F5-2952A052131D}" srcOrd="3" destOrd="0" presId="urn:microsoft.com/office/officeart/2005/8/layout/hierarchy2"/>
    <dgm:cxn modelId="{93B95CB4-219E-41C0-A8C2-1885B2E20BCA}" type="presParOf" srcId="{627891E0-7277-4228-97F5-2952A052131D}" destId="{30934D8C-4755-4697-AAFF-69B10863239F}" srcOrd="0" destOrd="0" presId="urn:microsoft.com/office/officeart/2005/8/layout/hierarchy2"/>
    <dgm:cxn modelId="{734116E1-D14D-4A65-9B8D-66545614AFAC}" type="presParOf" srcId="{627891E0-7277-4228-97F5-2952A052131D}" destId="{F33AC229-1305-4EA4-A234-17B76A4665D8}" srcOrd="1" destOrd="0" presId="urn:microsoft.com/office/officeart/2005/8/layout/hierarchy2"/>
    <dgm:cxn modelId="{E6DCFF83-5814-41C1-A2B2-DFBAFA4A4D61}" type="presParOf" srcId="{F33AC229-1305-4EA4-A234-17B76A4665D8}" destId="{134CE675-3327-4631-860C-503B54B8DF3C}" srcOrd="0" destOrd="0" presId="urn:microsoft.com/office/officeart/2005/8/layout/hierarchy2"/>
    <dgm:cxn modelId="{0FDF4F39-53C7-43BD-AEFA-17AD1E62FF69}" type="presParOf" srcId="{134CE675-3327-4631-860C-503B54B8DF3C}" destId="{E46EA297-CF8D-4228-BBCE-ECA8E7F03D96}" srcOrd="0" destOrd="0" presId="urn:microsoft.com/office/officeart/2005/8/layout/hierarchy2"/>
    <dgm:cxn modelId="{965FB7E0-6BE6-4A5C-9C7C-5C6FB9AF4ACE}" type="presParOf" srcId="{F33AC229-1305-4EA4-A234-17B76A4665D8}" destId="{87091A17-63C9-4D00-B993-183DB1A0F423}" srcOrd="1" destOrd="0" presId="urn:microsoft.com/office/officeart/2005/8/layout/hierarchy2"/>
    <dgm:cxn modelId="{F0B486EC-2BAD-4E8A-B9A5-C842C66BA888}" type="presParOf" srcId="{87091A17-63C9-4D00-B993-183DB1A0F423}" destId="{20FD5B2D-E5CC-40BA-A792-A210831733A2}" srcOrd="0" destOrd="0" presId="urn:microsoft.com/office/officeart/2005/8/layout/hierarchy2"/>
    <dgm:cxn modelId="{C722D24B-0CB1-4881-91E6-9903834AC9BE}" type="presParOf" srcId="{87091A17-63C9-4D00-B993-183DB1A0F423}" destId="{BB7ABDF9-3412-4423-9225-CE91B04E949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315ECF-D371-480A-A1A0-BD5AAE79391E}"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00BC9FF3-B42B-4227-B7AC-68508DC54E22}">
      <dgm:prSet phldrT="[Text]"/>
      <dgm:spPr/>
      <dgm:t>
        <a:bodyPr/>
        <a:lstStyle/>
        <a:p>
          <a:r>
            <a:rPr lang="en-US" dirty="0"/>
            <a:t>Low Cortical Tone</a:t>
          </a:r>
        </a:p>
      </dgm:t>
    </dgm:pt>
    <dgm:pt modelId="{613C537F-BAE0-4623-A486-E44B9E530F48}" type="parTrans" cxnId="{47468680-39DA-4E58-AFE0-73EB6887EB5C}">
      <dgm:prSet/>
      <dgm:spPr/>
      <dgm:t>
        <a:bodyPr/>
        <a:lstStyle/>
        <a:p>
          <a:endParaRPr lang="en-US"/>
        </a:p>
      </dgm:t>
    </dgm:pt>
    <dgm:pt modelId="{1ED90070-B3B5-438A-B4E5-7E6D8AAF3C6D}" type="sibTrans" cxnId="{47468680-39DA-4E58-AFE0-73EB6887EB5C}">
      <dgm:prSet/>
      <dgm:spPr/>
      <dgm:t>
        <a:bodyPr/>
        <a:lstStyle/>
        <a:p>
          <a:endParaRPr lang="en-US"/>
        </a:p>
      </dgm:t>
    </dgm:pt>
    <dgm:pt modelId="{6A3C5861-6943-4D0B-AD5E-D440ECB8DA9B}">
      <dgm:prSet phldrT="[Text]"/>
      <dgm:spPr/>
      <dgm:t>
        <a:bodyPr/>
        <a:lstStyle/>
        <a:p>
          <a:r>
            <a:rPr lang="en-US" dirty="0"/>
            <a:t>Head Tilt/ High Shoulder</a:t>
          </a:r>
        </a:p>
      </dgm:t>
    </dgm:pt>
    <dgm:pt modelId="{06540137-C72F-4727-8D6F-C52158341A0C}" type="parTrans" cxnId="{D39BBA4C-A034-47BA-9405-BC6A048BC383}">
      <dgm:prSet/>
      <dgm:spPr/>
      <dgm:t>
        <a:bodyPr/>
        <a:lstStyle/>
        <a:p>
          <a:endParaRPr lang="en-US"/>
        </a:p>
      </dgm:t>
    </dgm:pt>
    <dgm:pt modelId="{F9DD7372-CA06-40FC-9BF0-645A4506FBB6}" type="sibTrans" cxnId="{D39BBA4C-A034-47BA-9405-BC6A048BC383}">
      <dgm:prSet/>
      <dgm:spPr/>
      <dgm:t>
        <a:bodyPr/>
        <a:lstStyle/>
        <a:p>
          <a:endParaRPr lang="en-US"/>
        </a:p>
      </dgm:t>
    </dgm:pt>
    <dgm:pt modelId="{0D8557B3-A059-4E5F-88ED-25B5DFA30EF4}">
      <dgm:prSet phldrT="[Text]"/>
      <dgm:spPr/>
      <dgm:t>
        <a:bodyPr/>
        <a:lstStyle/>
        <a:p>
          <a:r>
            <a:rPr lang="en-US" dirty="0"/>
            <a:t>Pupillary Latency</a:t>
          </a:r>
        </a:p>
      </dgm:t>
    </dgm:pt>
    <dgm:pt modelId="{7B7D3DCF-0580-4321-A23A-120E0048D354}" type="parTrans" cxnId="{EF3118BF-CB57-4334-B641-BB1460D6CE5C}">
      <dgm:prSet/>
      <dgm:spPr/>
      <dgm:t>
        <a:bodyPr/>
        <a:lstStyle/>
        <a:p>
          <a:endParaRPr lang="en-US"/>
        </a:p>
      </dgm:t>
    </dgm:pt>
    <dgm:pt modelId="{E4D91890-53F9-40B1-8641-22BDA8C07E00}" type="sibTrans" cxnId="{EF3118BF-CB57-4334-B641-BB1460D6CE5C}">
      <dgm:prSet/>
      <dgm:spPr/>
      <dgm:t>
        <a:bodyPr/>
        <a:lstStyle/>
        <a:p>
          <a:endParaRPr lang="en-US"/>
        </a:p>
      </dgm:t>
    </dgm:pt>
    <dgm:pt modelId="{0B69F2A5-E1B2-4E74-ABBF-7F274912CD66}">
      <dgm:prSet phldrT="[Text]"/>
      <dgm:spPr/>
      <dgm:t>
        <a:bodyPr/>
        <a:lstStyle/>
        <a:p>
          <a:r>
            <a:rPr lang="en-US" dirty="0"/>
            <a:t>Poorly Converge</a:t>
          </a:r>
        </a:p>
      </dgm:t>
    </dgm:pt>
    <dgm:pt modelId="{F3659CD1-A04F-46DB-99D1-106A2749B477}" type="parTrans" cxnId="{C8E244C9-1025-47EE-A0F3-3A7089189C1B}">
      <dgm:prSet/>
      <dgm:spPr/>
      <dgm:t>
        <a:bodyPr/>
        <a:lstStyle/>
        <a:p>
          <a:endParaRPr lang="en-US"/>
        </a:p>
      </dgm:t>
    </dgm:pt>
    <dgm:pt modelId="{653648D8-D6A7-4B98-A82F-ADCF2EC79DDA}" type="sibTrans" cxnId="{C8E244C9-1025-47EE-A0F3-3A7089189C1B}">
      <dgm:prSet/>
      <dgm:spPr/>
      <dgm:t>
        <a:bodyPr/>
        <a:lstStyle/>
        <a:p>
          <a:endParaRPr lang="en-US"/>
        </a:p>
      </dgm:t>
    </dgm:pt>
    <dgm:pt modelId="{0EBF8F77-0C80-482B-AB8B-C5FFB1FC8B8A}">
      <dgm:prSet phldrT="[Text]"/>
      <dgm:spPr/>
      <dgm:t>
        <a:bodyPr/>
        <a:lstStyle/>
        <a:p>
          <a:r>
            <a:rPr lang="en-US" dirty="0"/>
            <a:t>Hypotonic Pursuit </a:t>
          </a:r>
        </a:p>
      </dgm:t>
    </dgm:pt>
    <dgm:pt modelId="{D529E91D-81C4-4C14-B636-E583375A3DFF}" type="parTrans" cxnId="{DAE9FDA8-E5D3-4676-824D-9FB84771CD20}">
      <dgm:prSet/>
      <dgm:spPr/>
      <dgm:t>
        <a:bodyPr/>
        <a:lstStyle/>
        <a:p>
          <a:endParaRPr lang="en-US"/>
        </a:p>
      </dgm:t>
    </dgm:pt>
    <dgm:pt modelId="{5DDC5D19-4B3C-4515-9242-F79D42D8342E}" type="sibTrans" cxnId="{DAE9FDA8-E5D3-4676-824D-9FB84771CD20}">
      <dgm:prSet/>
      <dgm:spPr/>
      <dgm:t>
        <a:bodyPr/>
        <a:lstStyle/>
        <a:p>
          <a:endParaRPr lang="en-US"/>
        </a:p>
      </dgm:t>
    </dgm:pt>
    <dgm:pt modelId="{57712B01-354D-4CA6-B010-81412176D014}">
      <dgm:prSet phldrT="[Text]"/>
      <dgm:spPr/>
      <dgm:t>
        <a:bodyPr/>
        <a:lstStyle/>
        <a:p>
          <a:r>
            <a:rPr lang="en-US" dirty="0"/>
            <a:t>Hypotonic Saccade (opposite)</a:t>
          </a:r>
        </a:p>
      </dgm:t>
    </dgm:pt>
    <dgm:pt modelId="{75DF8244-B548-4F4D-9D5C-CF7CC755295A}" type="parTrans" cxnId="{6880A563-7FF7-4AD0-A9B4-BDC36EFA8E5D}">
      <dgm:prSet/>
      <dgm:spPr/>
      <dgm:t>
        <a:bodyPr/>
        <a:lstStyle/>
        <a:p>
          <a:endParaRPr lang="en-US"/>
        </a:p>
      </dgm:t>
    </dgm:pt>
    <dgm:pt modelId="{9D2A9794-7C75-4453-8AC5-9044BA88F00D}" type="sibTrans" cxnId="{6880A563-7FF7-4AD0-A9B4-BDC36EFA8E5D}">
      <dgm:prSet/>
      <dgm:spPr/>
      <dgm:t>
        <a:bodyPr/>
        <a:lstStyle/>
        <a:p>
          <a:endParaRPr lang="en-US"/>
        </a:p>
      </dgm:t>
    </dgm:pt>
    <dgm:pt modelId="{628BFD86-01CB-4846-A978-5B4AE68BD714}">
      <dgm:prSet phldrT="[Text]"/>
      <dgm:spPr/>
      <dgm:t>
        <a:bodyPr/>
        <a:lstStyle/>
        <a:p>
          <a:r>
            <a:rPr lang="en-US" dirty="0"/>
            <a:t>……</a:t>
          </a:r>
        </a:p>
      </dgm:t>
    </dgm:pt>
    <dgm:pt modelId="{CB305C59-ED1F-4FB4-B8D4-CDD28DD78501}" type="parTrans" cxnId="{F6DF4B84-3484-4F4E-A43F-1310332C1E26}">
      <dgm:prSet/>
      <dgm:spPr/>
      <dgm:t>
        <a:bodyPr/>
        <a:lstStyle/>
        <a:p>
          <a:endParaRPr lang="en-US"/>
        </a:p>
      </dgm:t>
    </dgm:pt>
    <dgm:pt modelId="{80818559-100A-45ED-ACBD-6453903CBC3A}" type="sibTrans" cxnId="{F6DF4B84-3484-4F4E-A43F-1310332C1E26}">
      <dgm:prSet/>
      <dgm:spPr/>
      <dgm:t>
        <a:bodyPr/>
        <a:lstStyle/>
        <a:p>
          <a:endParaRPr lang="en-US"/>
        </a:p>
      </dgm:t>
    </dgm:pt>
    <dgm:pt modelId="{1BAC83A4-624A-44CF-B610-138E0CCF2F5C}" type="pres">
      <dgm:prSet presAssocID="{30315ECF-D371-480A-A1A0-BD5AAE79391E}" presName="Name0" presStyleCnt="0">
        <dgm:presLayoutVars>
          <dgm:chMax val="1"/>
          <dgm:chPref val="1"/>
          <dgm:dir/>
          <dgm:animOne val="branch"/>
          <dgm:animLvl val="lvl"/>
        </dgm:presLayoutVars>
      </dgm:prSet>
      <dgm:spPr/>
    </dgm:pt>
    <dgm:pt modelId="{F4F0529D-92AD-4B52-845D-39FDD163DE16}" type="pres">
      <dgm:prSet presAssocID="{00BC9FF3-B42B-4227-B7AC-68508DC54E22}" presName="Parent" presStyleLbl="node0" presStyleIdx="0" presStyleCnt="1" custAng="0">
        <dgm:presLayoutVars>
          <dgm:chMax val="6"/>
          <dgm:chPref val="6"/>
        </dgm:presLayoutVars>
      </dgm:prSet>
      <dgm:spPr/>
    </dgm:pt>
    <dgm:pt modelId="{CD8BBB95-AC13-4907-BAB2-9FB2F6F20AEB}" type="pres">
      <dgm:prSet presAssocID="{6A3C5861-6943-4D0B-AD5E-D440ECB8DA9B}" presName="Accent1" presStyleCnt="0"/>
      <dgm:spPr/>
    </dgm:pt>
    <dgm:pt modelId="{5356C5D0-CAC5-4B68-9C2A-B729F91B7272}" type="pres">
      <dgm:prSet presAssocID="{6A3C5861-6943-4D0B-AD5E-D440ECB8DA9B}" presName="Accent" presStyleLbl="bgShp" presStyleIdx="0" presStyleCnt="6"/>
      <dgm:spPr/>
    </dgm:pt>
    <dgm:pt modelId="{A4AF24E3-3D5E-4E21-BAEC-E75DCE17F96A}" type="pres">
      <dgm:prSet presAssocID="{6A3C5861-6943-4D0B-AD5E-D440ECB8DA9B}" presName="Child1" presStyleLbl="node1" presStyleIdx="0" presStyleCnt="6">
        <dgm:presLayoutVars>
          <dgm:chMax val="0"/>
          <dgm:chPref val="0"/>
          <dgm:bulletEnabled val="1"/>
        </dgm:presLayoutVars>
      </dgm:prSet>
      <dgm:spPr/>
    </dgm:pt>
    <dgm:pt modelId="{BF9D0746-0006-4B92-851D-3249B6EDB306}" type="pres">
      <dgm:prSet presAssocID="{0D8557B3-A059-4E5F-88ED-25B5DFA30EF4}" presName="Accent2" presStyleCnt="0"/>
      <dgm:spPr/>
    </dgm:pt>
    <dgm:pt modelId="{9F05287E-2E67-4540-A12E-6BD55809E3C8}" type="pres">
      <dgm:prSet presAssocID="{0D8557B3-A059-4E5F-88ED-25B5DFA30EF4}" presName="Accent" presStyleLbl="bgShp" presStyleIdx="1" presStyleCnt="6"/>
      <dgm:spPr/>
    </dgm:pt>
    <dgm:pt modelId="{C8ECCA52-924C-4D6A-9B05-E0A9C1736F55}" type="pres">
      <dgm:prSet presAssocID="{0D8557B3-A059-4E5F-88ED-25B5DFA30EF4}" presName="Child2" presStyleLbl="node1" presStyleIdx="1" presStyleCnt="6">
        <dgm:presLayoutVars>
          <dgm:chMax val="0"/>
          <dgm:chPref val="0"/>
          <dgm:bulletEnabled val="1"/>
        </dgm:presLayoutVars>
      </dgm:prSet>
      <dgm:spPr/>
    </dgm:pt>
    <dgm:pt modelId="{27D007AD-4A4E-486F-93C9-57D0DD18CAF2}" type="pres">
      <dgm:prSet presAssocID="{0B69F2A5-E1B2-4E74-ABBF-7F274912CD66}" presName="Accent3" presStyleCnt="0"/>
      <dgm:spPr/>
    </dgm:pt>
    <dgm:pt modelId="{2B55E595-0719-42F6-9C0E-93D9BBB5590E}" type="pres">
      <dgm:prSet presAssocID="{0B69F2A5-E1B2-4E74-ABBF-7F274912CD66}" presName="Accent" presStyleLbl="bgShp" presStyleIdx="2" presStyleCnt="6"/>
      <dgm:spPr/>
    </dgm:pt>
    <dgm:pt modelId="{FFBEE5B0-F496-4264-BD59-DB07DA3CAFAA}" type="pres">
      <dgm:prSet presAssocID="{0B69F2A5-E1B2-4E74-ABBF-7F274912CD66}" presName="Child3" presStyleLbl="node1" presStyleIdx="2" presStyleCnt="6">
        <dgm:presLayoutVars>
          <dgm:chMax val="0"/>
          <dgm:chPref val="0"/>
          <dgm:bulletEnabled val="1"/>
        </dgm:presLayoutVars>
      </dgm:prSet>
      <dgm:spPr/>
    </dgm:pt>
    <dgm:pt modelId="{466C5EBA-C8EB-4ECE-A6FA-0478FF1FDFD8}" type="pres">
      <dgm:prSet presAssocID="{0EBF8F77-0C80-482B-AB8B-C5FFB1FC8B8A}" presName="Accent4" presStyleCnt="0"/>
      <dgm:spPr/>
    </dgm:pt>
    <dgm:pt modelId="{7373BD20-2FDC-48F5-97E4-5409D2BC6944}" type="pres">
      <dgm:prSet presAssocID="{0EBF8F77-0C80-482B-AB8B-C5FFB1FC8B8A}" presName="Accent" presStyleLbl="bgShp" presStyleIdx="3" presStyleCnt="6"/>
      <dgm:spPr/>
    </dgm:pt>
    <dgm:pt modelId="{8399C0F8-7F05-43E8-BDEE-6A2D8892139B}" type="pres">
      <dgm:prSet presAssocID="{0EBF8F77-0C80-482B-AB8B-C5FFB1FC8B8A}" presName="Child4" presStyleLbl="node1" presStyleIdx="3" presStyleCnt="6">
        <dgm:presLayoutVars>
          <dgm:chMax val="0"/>
          <dgm:chPref val="0"/>
          <dgm:bulletEnabled val="1"/>
        </dgm:presLayoutVars>
      </dgm:prSet>
      <dgm:spPr/>
    </dgm:pt>
    <dgm:pt modelId="{9C80DBDA-8B6A-4618-90E6-F8EE82FCAA7D}" type="pres">
      <dgm:prSet presAssocID="{57712B01-354D-4CA6-B010-81412176D014}" presName="Accent5" presStyleCnt="0"/>
      <dgm:spPr/>
    </dgm:pt>
    <dgm:pt modelId="{8A70D570-2908-462E-9D0A-487D400B9D1B}" type="pres">
      <dgm:prSet presAssocID="{57712B01-354D-4CA6-B010-81412176D014}" presName="Accent" presStyleLbl="bgShp" presStyleIdx="4" presStyleCnt="6"/>
      <dgm:spPr/>
    </dgm:pt>
    <dgm:pt modelId="{8000B74E-504A-414C-90AE-0DD575B03925}" type="pres">
      <dgm:prSet presAssocID="{57712B01-354D-4CA6-B010-81412176D014}" presName="Child5" presStyleLbl="node1" presStyleIdx="4" presStyleCnt="6">
        <dgm:presLayoutVars>
          <dgm:chMax val="0"/>
          <dgm:chPref val="0"/>
          <dgm:bulletEnabled val="1"/>
        </dgm:presLayoutVars>
      </dgm:prSet>
      <dgm:spPr/>
    </dgm:pt>
    <dgm:pt modelId="{2BDF3084-AA1B-46E3-972B-8E3B5D19C072}" type="pres">
      <dgm:prSet presAssocID="{628BFD86-01CB-4846-A978-5B4AE68BD714}" presName="Accent6" presStyleCnt="0"/>
      <dgm:spPr/>
    </dgm:pt>
    <dgm:pt modelId="{DA0E724C-8953-495E-B6D9-43282499184F}" type="pres">
      <dgm:prSet presAssocID="{628BFD86-01CB-4846-A978-5B4AE68BD714}" presName="Accent" presStyleLbl="bgShp" presStyleIdx="5" presStyleCnt="6"/>
      <dgm:spPr/>
    </dgm:pt>
    <dgm:pt modelId="{51F1364E-5505-483F-91E9-63CC9A107C73}" type="pres">
      <dgm:prSet presAssocID="{628BFD86-01CB-4846-A978-5B4AE68BD714}" presName="Child6" presStyleLbl="node1" presStyleIdx="5" presStyleCnt="6">
        <dgm:presLayoutVars>
          <dgm:chMax val="0"/>
          <dgm:chPref val="0"/>
          <dgm:bulletEnabled val="1"/>
        </dgm:presLayoutVars>
      </dgm:prSet>
      <dgm:spPr/>
    </dgm:pt>
  </dgm:ptLst>
  <dgm:cxnLst>
    <dgm:cxn modelId="{362C2720-82E0-4CB6-9815-67D2A7CCFFBF}" type="presOf" srcId="{0D8557B3-A059-4E5F-88ED-25B5DFA30EF4}" destId="{C8ECCA52-924C-4D6A-9B05-E0A9C1736F55}" srcOrd="0" destOrd="0" presId="urn:microsoft.com/office/officeart/2011/layout/HexagonRadial"/>
    <dgm:cxn modelId="{6880A563-7FF7-4AD0-A9B4-BDC36EFA8E5D}" srcId="{00BC9FF3-B42B-4227-B7AC-68508DC54E22}" destId="{57712B01-354D-4CA6-B010-81412176D014}" srcOrd="4" destOrd="0" parTransId="{75DF8244-B548-4F4D-9D5C-CF7CC755295A}" sibTransId="{9D2A9794-7C75-4453-8AC5-9044BA88F00D}"/>
    <dgm:cxn modelId="{7DCDBF64-BE9A-43F8-BF44-A51715811192}" type="presOf" srcId="{30315ECF-D371-480A-A1A0-BD5AAE79391E}" destId="{1BAC83A4-624A-44CF-B610-138E0CCF2F5C}" srcOrd="0" destOrd="0" presId="urn:microsoft.com/office/officeart/2011/layout/HexagonRadial"/>
    <dgm:cxn modelId="{D39BBA4C-A034-47BA-9405-BC6A048BC383}" srcId="{00BC9FF3-B42B-4227-B7AC-68508DC54E22}" destId="{6A3C5861-6943-4D0B-AD5E-D440ECB8DA9B}" srcOrd="0" destOrd="0" parTransId="{06540137-C72F-4727-8D6F-C52158341A0C}" sibTransId="{F9DD7372-CA06-40FC-9BF0-645A4506FBB6}"/>
    <dgm:cxn modelId="{A8295975-FA0C-4D10-BB05-53835A577531}" type="presOf" srcId="{628BFD86-01CB-4846-A978-5B4AE68BD714}" destId="{51F1364E-5505-483F-91E9-63CC9A107C73}" srcOrd="0" destOrd="0" presId="urn:microsoft.com/office/officeart/2011/layout/HexagonRadial"/>
    <dgm:cxn modelId="{4742FA7A-5E73-4930-A4FA-D8E601E2F818}" type="presOf" srcId="{00BC9FF3-B42B-4227-B7AC-68508DC54E22}" destId="{F4F0529D-92AD-4B52-845D-39FDD163DE16}" srcOrd="0" destOrd="0" presId="urn:microsoft.com/office/officeart/2011/layout/HexagonRadial"/>
    <dgm:cxn modelId="{47468680-39DA-4E58-AFE0-73EB6887EB5C}" srcId="{30315ECF-D371-480A-A1A0-BD5AAE79391E}" destId="{00BC9FF3-B42B-4227-B7AC-68508DC54E22}" srcOrd="0" destOrd="0" parTransId="{613C537F-BAE0-4623-A486-E44B9E530F48}" sibTransId="{1ED90070-B3B5-438A-B4E5-7E6D8AAF3C6D}"/>
    <dgm:cxn modelId="{B0A33982-6608-42E5-8159-938C68A42AA3}" type="presOf" srcId="{0EBF8F77-0C80-482B-AB8B-C5FFB1FC8B8A}" destId="{8399C0F8-7F05-43E8-BDEE-6A2D8892139B}" srcOrd="0" destOrd="0" presId="urn:microsoft.com/office/officeart/2011/layout/HexagonRadial"/>
    <dgm:cxn modelId="{F6DF4B84-3484-4F4E-A43F-1310332C1E26}" srcId="{00BC9FF3-B42B-4227-B7AC-68508DC54E22}" destId="{628BFD86-01CB-4846-A978-5B4AE68BD714}" srcOrd="5" destOrd="0" parTransId="{CB305C59-ED1F-4FB4-B8D4-CDD28DD78501}" sibTransId="{80818559-100A-45ED-ACBD-6453903CBC3A}"/>
    <dgm:cxn modelId="{DAE9FDA8-E5D3-4676-824D-9FB84771CD20}" srcId="{00BC9FF3-B42B-4227-B7AC-68508DC54E22}" destId="{0EBF8F77-0C80-482B-AB8B-C5FFB1FC8B8A}" srcOrd="3" destOrd="0" parTransId="{D529E91D-81C4-4C14-B636-E583375A3DFF}" sibTransId="{5DDC5D19-4B3C-4515-9242-F79D42D8342E}"/>
    <dgm:cxn modelId="{55FA2BB6-A65E-4CEB-8C89-16941B86197E}" type="presOf" srcId="{0B69F2A5-E1B2-4E74-ABBF-7F274912CD66}" destId="{FFBEE5B0-F496-4264-BD59-DB07DA3CAFAA}" srcOrd="0" destOrd="0" presId="urn:microsoft.com/office/officeart/2011/layout/HexagonRadial"/>
    <dgm:cxn modelId="{EF3118BF-CB57-4334-B641-BB1460D6CE5C}" srcId="{00BC9FF3-B42B-4227-B7AC-68508DC54E22}" destId="{0D8557B3-A059-4E5F-88ED-25B5DFA30EF4}" srcOrd="1" destOrd="0" parTransId="{7B7D3DCF-0580-4321-A23A-120E0048D354}" sibTransId="{E4D91890-53F9-40B1-8641-22BDA8C07E00}"/>
    <dgm:cxn modelId="{C8E244C9-1025-47EE-A0F3-3A7089189C1B}" srcId="{00BC9FF3-B42B-4227-B7AC-68508DC54E22}" destId="{0B69F2A5-E1B2-4E74-ABBF-7F274912CD66}" srcOrd="2" destOrd="0" parTransId="{F3659CD1-A04F-46DB-99D1-106A2749B477}" sibTransId="{653648D8-D6A7-4B98-A82F-ADCF2EC79DDA}"/>
    <dgm:cxn modelId="{15F5F1E1-54E4-4E98-A7D5-184D6D6B6809}" type="presOf" srcId="{57712B01-354D-4CA6-B010-81412176D014}" destId="{8000B74E-504A-414C-90AE-0DD575B03925}" srcOrd="0" destOrd="0" presId="urn:microsoft.com/office/officeart/2011/layout/HexagonRadial"/>
    <dgm:cxn modelId="{1969D5F6-D68D-4E35-BA4E-40CBB10A6F96}" type="presOf" srcId="{6A3C5861-6943-4D0B-AD5E-D440ECB8DA9B}" destId="{A4AF24E3-3D5E-4E21-BAEC-E75DCE17F96A}" srcOrd="0" destOrd="0" presId="urn:microsoft.com/office/officeart/2011/layout/HexagonRadial"/>
    <dgm:cxn modelId="{DB0C6D70-6B70-401E-8CAE-D9F7377CE8C8}" type="presParOf" srcId="{1BAC83A4-624A-44CF-B610-138E0CCF2F5C}" destId="{F4F0529D-92AD-4B52-845D-39FDD163DE16}" srcOrd="0" destOrd="0" presId="urn:microsoft.com/office/officeart/2011/layout/HexagonRadial"/>
    <dgm:cxn modelId="{C98EED14-45D1-4698-A2F3-4281D305239E}" type="presParOf" srcId="{1BAC83A4-624A-44CF-B610-138E0CCF2F5C}" destId="{CD8BBB95-AC13-4907-BAB2-9FB2F6F20AEB}" srcOrd="1" destOrd="0" presId="urn:microsoft.com/office/officeart/2011/layout/HexagonRadial"/>
    <dgm:cxn modelId="{30881538-4492-4555-9B49-25D1D65550BF}" type="presParOf" srcId="{CD8BBB95-AC13-4907-BAB2-9FB2F6F20AEB}" destId="{5356C5D0-CAC5-4B68-9C2A-B729F91B7272}" srcOrd="0" destOrd="0" presId="urn:microsoft.com/office/officeart/2011/layout/HexagonRadial"/>
    <dgm:cxn modelId="{712EA59A-412D-4259-BB51-99542920B84C}" type="presParOf" srcId="{1BAC83A4-624A-44CF-B610-138E0CCF2F5C}" destId="{A4AF24E3-3D5E-4E21-BAEC-E75DCE17F96A}" srcOrd="2" destOrd="0" presId="urn:microsoft.com/office/officeart/2011/layout/HexagonRadial"/>
    <dgm:cxn modelId="{EDC303EF-6AAA-43DF-AF12-886EDA814DAF}" type="presParOf" srcId="{1BAC83A4-624A-44CF-B610-138E0CCF2F5C}" destId="{BF9D0746-0006-4B92-851D-3249B6EDB306}" srcOrd="3" destOrd="0" presId="urn:microsoft.com/office/officeart/2011/layout/HexagonRadial"/>
    <dgm:cxn modelId="{B93770AA-5B85-4EB9-9672-99C7B54ED5E6}" type="presParOf" srcId="{BF9D0746-0006-4B92-851D-3249B6EDB306}" destId="{9F05287E-2E67-4540-A12E-6BD55809E3C8}" srcOrd="0" destOrd="0" presId="urn:microsoft.com/office/officeart/2011/layout/HexagonRadial"/>
    <dgm:cxn modelId="{B9461DB6-9E22-4B44-8B97-A1BFCD37D769}" type="presParOf" srcId="{1BAC83A4-624A-44CF-B610-138E0CCF2F5C}" destId="{C8ECCA52-924C-4D6A-9B05-E0A9C1736F55}" srcOrd="4" destOrd="0" presId="urn:microsoft.com/office/officeart/2011/layout/HexagonRadial"/>
    <dgm:cxn modelId="{F1762DA0-10CF-4589-91E3-AD14F10F7249}" type="presParOf" srcId="{1BAC83A4-624A-44CF-B610-138E0CCF2F5C}" destId="{27D007AD-4A4E-486F-93C9-57D0DD18CAF2}" srcOrd="5" destOrd="0" presId="urn:microsoft.com/office/officeart/2011/layout/HexagonRadial"/>
    <dgm:cxn modelId="{2D5ECBEA-E5B6-45E6-82F4-95B6059400C8}" type="presParOf" srcId="{27D007AD-4A4E-486F-93C9-57D0DD18CAF2}" destId="{2B55E595-0719-42F6-9C0E-93D9BBB5590E}" srcOrd="0" destOrd="0" presId="urn:microsoft.com/office/officeart/2011/layout/HexagonRadial"/>
    <dgm:cxn modelId="{AFB71A5B-303D-4BC2-9168-885544378082}" type="presParOf" srcId="{1BAC83A4-624A-44CF-B610-138E0CCF2F5C}" destId="{FFBEE5B0-F496-4264-BD59-DB07DA3CAFAA}" srcOrd="6" destOrd="0" presId="urn:microsoft.com/office/officeart/2011/layout/HexagonRadial"/>
    <dgm:cxn modelId="{D167F521-CA22-4BE8-9E54-E1DB75A79AAF}" type="presParOf" srcId="{1BAC83A4-624A-44CF-B610-138E0CCF2F5C}" destId="{466C5EBA-C8EB-4ECE-A6FA-0478FF1FDFD8}" srcOrd="7" destOrd="0" presId="urn:microsoft.com/office/officeart/2011/layout/HexagonRadial"/>
    <dgm:cxn modelId="{1972E944-F3D7-47AF-BE24-40E959FC72F5}" type="presParOf" srcId="{466C5EBA-C8EB-4ECE-A6FA-0478FF1FDFD8}" destId="{7373BD20-2FDC-48F5-97E4-5409D2BC6944}" srcOrd="0" destOrd="0" presId="urn:microsoft.com/office/officeart/2011/layout/HexagonRadial"/>
    <dgm:cxn modelId="{33A5FDED-9832-480B-A227-56B5DB9CCFCA}" type="presParOf" srcId="{1BAC83A4-624A-44CF-B610-138E0CCF2F5C}" destId="{8399C0F8-7F05-43E8-BDEE-6A2D8892139B}" srcOrd="8" destOrd="0" presId="urn:microsoft.com/office/officeart/2011/layout/HexagonRadial"/>
    <dgm:cxn modelId="{01C804F1-04DC-4E5C-A346-50FD5BEBC30B}" type="presParOf" srcId="{1BAC83A4-624A-44CF-B610-138E0CCF2F5C}" destId="{9C80DBDA-8B6A-4618-90E6-F8EE82FCAA7D}" srcOrd="9" destOrd="0" presId="urn:microsoft.com/office/officeart/2011/layout/HexagonRadial"/>
    <dgm:cxn modelId="{17BF78E9-38EF-4D43-A725-1D6D45EC0024}" type="presParOf" srcId="{9C80DBDA-8B6A-4618-90E6-F8EE82FCAA7D}" destId="{8A70D570-2908-462E-9D0A-487D400B9D1B}" srcOrd="0" destOrd="0" presId="urn:microsoft.com/office/officeart/2011/layout/HexagonRadial"/>
    <dgm:cxn modelId="{D55BA99D-1FC2-462F-A4CF-EE0243AFAF56}" type="presParOf" srcId="{1BAC83A4-624A-44CF-B610-138E0CCF2F5C}" destId="{8000B74E-504A-414C-90AE-0DD575B03925}" srcOrd="10" destOrd="0" presId="urn:microsoft.com/office/officeart/2011/layout/HexagonRadial"/>
    <dgm:cxn modelId="{3E3B2D96-E1E3-4594-99D8-1A1DABB81B21}" type="presParOf" srcId="{1BAC83A4-624A-44CF-B610-138E0CCF2F5C}" destId="{2BDF3084-AA1B-46E3-972B-8E3B5D19C072}" srcOrd="11" destOrd="0" presId="urn:microsoft.com/office/officeart/2011/layout/HexagonRadial"/>
    <dgm:cxn modelId="{DE2512BF-98D5-4EF4-AFE5-CE3E17D5DA57}" type="presParOf" srcId="{2BDF3084-AA1B-46E3-972B-8E3B5D19C072}" destId="{DA0E724C-8953-495E-B6D9-43282499184F}" srcOrd="0" destOrd="0" presId="urn:microsoft.com/office/officeart/2011/layout/HexagonRadial"/>
    <dgm:cxn modelId="{2E3844AF-1280-4506-8292-67F383BBFF33}" type="presParOf" srcId="{1BAC83A4-624A-44CF-B610-138E0CCF2F5C}" destId="{51F1364E-5505-483F-91E9-63CC9A107C73}"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9221BAE-B5A0-4B99-A5CA-4A1FE094B696}" type="doc">
      <dgm:prSet loTypeId="urn:microsoft.com/office/officeart/2018/5/layout/IconCircleLabelList" loCatId="icon" qsTypeId="urn:microsoft.com/office/officeart/2005/8/quickstyle/simple1" qsCatId="simple" csTypeId="urn:microsoft.com/office/officeart/2018/5/colors/Iconchunking_neutralicon_accent4_2" csCatId="accent4" phldr="1"/>
      <dgm:spPr/>
      <dgm:t>
        <a:bodyPr/>
        <a:lstStyle/>
        <a:p>
          <a:endParaRPr lang="en-US"/>
        </a:p>
      </dgm:t>
    </dgm:pt>
    <dgm:pt modelId="{B0392CDA-1A12-4DA7-9AAC-FAE7C3596F0A}">
      <dgm:prSet/>
      <dgm:spPr/>
      <dgm:t>
        <a:bodyPr/>
        <a:lstStyle/>
        <a:p>
          <a:pPr>
            <a:defRPr cap="all"/>
          </a:pPr>
          <a:r>
            <a:rPr lang="en-US"/>
            <a:t>Assessing ANS Tone through the eyes</a:t>
          </a:r>
        </a:p>
      </dgm:t>
    </dgm:pt>
    <dgm:pt modelId="{D95F191C-6013-4756-B8A0-8217014676E9}" type="parTrans" cxnId="{EE6CC91B-462A-45FE-82EF-CF8BBD66E686}">
      <dgm:prSet/>
      <dgm:spPr/>
      <dgm:t>
        <a:bodyPr/>
        <a:lstStyle/>
        <a:p>
          <a:endParaRPr lang="en-US"/>
        </a:p>
      </dgm:t>
    </dgm:pt>
    <dgm:pt modelId="{45F81C0A-2963-4F09-AA92-26A376A0CE2C}" type="sibTrans" cxnId="{EE6CC91B-462A-45FE-82EF-CF8BBD66E686}">
      <dgm:prSet/>
      <dgm:spPr/>
      <dgm:t>
        <a:bodyPr/>
        <a:lstStyle/>
        <a:p>
          <a:endParaRPr lang="en-US"/>
        </a:p>
      </dgm:t>
    </dgm:pt>
    <dgm:pt modelId="{27594C62-24F4-45AE-8E32-C7AB3B9D70A3}">
      <dgm:prSet/>
      <dgm:spPr/>
      <dgm:t>
        <a:bodyPr/>
        <a:lstStyle/>
        <a:p>
          <a:pPr>
            <a:defRPr cap="all"/>
          </a:pPr>
          <a:r>
            <a:rPr lang="en-US"/>
            <a:t>Hypermetric</a:t>
          </a:r>
        </a:p>
      </dgm:t>
    </dgm:pt>
    <dgm:pt modelId="{43C2DB81-3C2A-4CDD-A570-E3999A7E290C}" type="parTrans" cxnId="{831EABA8-8554-40E9-8CED-8C8D8F223571}">
      <dgm:prSet/>
      <dgm:spPr/>
      <dgm:t>
        <a:bodyPr/>
        <a:lstStyle/>
        <a:p>
          <a:endParaRPr lang="en-US"/>
        </a:p>
      </dgm:t>
    </dgm:pt>
    <dgm:pt modelId="{CC7E1B0E-7504-4AFF-86C1-4F6AB76A1F55}" type="sibTrans" cxnId="{831EABA8-8554-40E9-8CED-8C8D8F223571}">
      <dgm:prSet/>
      <dgm:spPr/>
      <dgm:t>
        <a:bodyPr/>
        <a:lstStyle/>
        <a:p>
          <a:endParaRPr lang="en-US"/>
        </a:p>
      </dgm:t>
    </dgm:pt>
    <dgm:pt modelId="{3D2BC04D-E805-489A-9B45-49B1664C268F}">
      <dgm:prSet/>
      <dgm:spPr/>
      <dgm:t>
        <a:bodyPr/>
        <a:lstStyle/>
        <a:p>
          <a:pPr>
            <a:defRPr cap="all"/>
          </a:pPr>
          <a:r>
            <a:rPr lang="en-US"/>
            <a:t>Hypometric</a:t>
          </a:r>
        </a:p>
      </dgm:t>
    </dgm:pt>
    <dgm:pt modelId="{D506A0F6-37AD-40B7-8391-E11BEF2970B9}" type="parTrans" cxnId="{2CC09DD4-2061-4EB9-B6EE-D0ADE13E0BD8}">
      <dgm:prSet/>
      <dgm:spPr/>
      <dgm:t>
        <a:bodyPr/>
        <a:lstStyle/>
        <a:p>
          <a:endParaRPr lang="en-US"/>
        </a:p>
      </dgm:t>
    </dgm:pt>
    <dgm:pt modelId="{92F20415-D720-41EC-94A9-D09D2913E490}" type="sibTrans" cxnId="{2CC09DD4-2061-4EB9-B6EE-D0ADE13E0BD8}">
      <dgm:prSet/>
      <dgm:spPr/>
      <dgm:t>
        <a:bodyPr/>
        <a:lstStyle/>
        <a:p>
          <a:endParaRPr lang="en-US"/>
        </a:p>
      </dgm:t>
    </dgm:pt>
    <dgm:pt modelId="{00A5A073-0057-4009-88CA-82FEE5AA0B3B}" type="pres">
      <dgm:prSet presAssocID="{99221BAE-B5A0-4B99-A5CA-4A1FE094B696}" presName="root" presStyleCnt="0">
        <dgm:presLayoutVars>
          <dgm:dir/>
          <dgm:resizeHandles val="exact"/>
        </dgm:presLayoutVars>
      </dgm:prSet>
      <dgm:spPr/>
    </dgm:pt>
    <dgm:pt modelId="{32744283-C105-4BEF-A212-8207155FCEAC}" type="pres">
      <dgm:prSet presAssocID="{B0392CDA-1A12-4DA7-9AAC-FAE7C3596F0A}" presName="compNode" presStyleCnt="0"/>
      <dgm:spPr/>
    </dgm:pt>
    <dgm:pt modelId="{A4DB1281-4EBF-4D7B-B923-2B77A0850278}" type="pres">
      <dgm:prSet presAssocID="{B0392CDA-1A12-4DA7-9AAC-FAE7C3596F0A}" presName="iconBgRect" presStyleLbl="bgShp" presStyleIdx="0" presStyleCnt="3"/>
      <dgm:spPr/>
    </dgm:pt>
    <dgm:pt modelId="{75F5E8A6-DB8C-41B7-89C8-93918D04E1D2}" type="pres">
      <dgm:prSet presAssocID="{B0392CDA-1A12-4DA7-9AAC-FAE7C3596F0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s"/>
        </a:ext>
      </dgm:extLst>
    </dgm:pt>
    <dgm:pt modelId="{29D19406-21B6-412C-A2E4-25685482D7C6}" type="pres">
      <dgm:prSet presAssocID="{B0392CDA-1A12-4DA7-9AAC-FAE7C3596F0A}" presName="spaceRect" presStyleCnt="0"/>
      <dgm:spPr/>
    </dgm:pt>
    <dgm:pt modelId="{272A8964-E789-47A1-92C6-0F01F5E82A6E}" type="pres">
      <dgm:prSet presAssocID="{B0392CDA-1A12-4DA7-9AAC-FAE7C3596F0A}" presName="textRect" presStyleLbl="revTx" presStyleIdx="0" presStyleCnt="3">
        <dgm:presLayoutVars>
          <dgm:chMax val="1"/>
          <dgm:chPref val="1"/>
        </dgm:presLayoutVars>
      </dgm:prSet>
      <dgm:spPr/>
    </dgm:pt>
    <dgm:pt modelId="{C9C71197-A779-420F-8A09-6A25BA2A91CD}" type="pres">
      <dgm:prSet presAssocID="{45F81C0A-2963-4F09-AA92-26A376A0CE2C}" presName="sibTrans" presStyleCnt="0"/>
      <dgm:spPr/>
    </dgm:pt>
    <dgm:pt modelId="{BB227F81-183D-402A-8302-740CEE8D4D38}" type="pres">
      <dgm:prSet presAssocID="{27594C62-24F4-45AE-8E32-C7AB3B9D70A3}" presName="compNode" presStyleCnt="0"/>
      <dgm:spPr/>
    </dgm:pt>
    <dgm:pt modelId="{62524980-7A62-40FB-AF43-B757FED9F1B5}" type="pres">
      <dgm:prSet presAssocID="{27594C62-24F4-45AE-8E32-C7AB3B9D70A3}" presName="iconBgRect" presStyleLbl="bgShp" presStyleIdx="1" presStyleCnt="3"/>
      <dgm:spPr/>
    </dgm:pt>
    <dgm:pt modelId="{5CC89F1C-B179-4558-BCDF-F936295543C3}" type="pres">
      <dgm:prSet presAssocID="{27594C62-24F4-45AE-8E32-C7AB3B9D70A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abbit"/>
        </a:ext>
      </dgm:extLst>
    </dgm:pt>
    <dgm:pt modelId="{28D44250-CEAD-4348-B405-706B3FF7C621}" type="pres">
      <dgm:prSet presAssocID="{27594C62-24F4-45AE-8E32-C7AB3B9D70A3}" presName="spaceRect" presStyleCnt="0"/>
      <dgm:spPr/>
    </dgm:pt>
    <dgm:pt modelId="{3A5839B3-60B6-43E2-B096-960A4E197060}" type="pres">
      <dgm:prSet presAssocID="{27594C62-24F4-45AE-8E32-C7AB3B9D70A3}" presName="textRect" presStyleLbl="revTx" presStyleIdx="1" presStyleCnt="3">
        <dgm:presLayoutVars>
          <dgm:chMax val="1"/>
          <dgm:chPref val="1"/>
        </dgm:presLayoutVars>
      </dgm:prSet>
      <dgm:spPr/>
    </dgm:pt>
    <dgm:pt modelId="{FDAF3AD1-4CF3-4B36-88F7-DA50125B4264}" type="pres">
      <dgm:prSet presAssocID="{CC7E1B0E-7504-4AFF-86C1-4F6AB76A1F55}" presName="sibTrans" presStyleCnt="0"/>
      <dgm:spPr/>
    </dgm:pt>
    <dgm:pt modelId="{DC698E3C-3980-4A7C-8239-283E51F5DEB3}" type="pres">
      <dgm:prSet presAssocID="{3D2BC04D-E805-489A-9B45-49B1664C268F}" presName="compNode" presStyleCnt="0"/>
      <dgm:spPr/>
    </dgm:pt>
    <dgm:pt modelId="{B133F918-0CC8-43A4-9F53-1C919E43A947}" type="pres">
      <dgm:prSet presAssocID="{3D2BC04D-E805-489A-9B45-49B1664C268F}" presName="iconBgRect" presStyleLbl="bgShp" presStyleIdx="2" presStyleCnt="3"/>
      <dgm:spPr/>
    </dgm:pt>
    <dgm:pt modelId="{5B6AF679-7658-4B83-9277-ED379B8606DB}" type="pres">
      <dgm:prSet presAssocID="{3D2BC04D-E805-489A-9B45-49B1664C268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urtle"/>
        </a:ext>
      </dgm:extLst>
    </dgm:pt>
    <dgm:pt modelId="{77DA9C3D-579E-4D48-B8CC-AF65268A5D2C}" type="pres">
      <dgm:prSet presAssocID="{3D2BC04D-E805-489A-9B45-49B1664C268F}" presName="spaceRect" presStyleCnt="0"/>
      <dgm:spPr/>
    </dgm:pt>
    <dgm:pt modelId="{BEAF2C61-2355-48BE-AA75-E79118D60F8D}" type="pres">
      <dgm:prSet presAssocID="{3D2BC04D-E805-489A-9B45-49B1664C268F}" presName="textRect" presStyleLbl="revTx" presStyleIdx="2" presStyleCnt="3">
        <dgm:presLayoutVars>
          <dgm:chMax val="1"/>
          <dgm:chPref val="1"/>
        </dgm:presLayoutVars>
      </dgm:prSet>
      <dgm:spPr/>
    </dgm:pt>
  </dgm:ptLst>
  <dgm:cxnLst>
    <dgm:cxn modelId="{0969B306-E19E-489E-A27F-BB1FD543B9CB}" type="presOf" srcId="{27594C62-24F4-45AE-8E32-C7AB3B9D70A3}" destId="{3A5839B3-60B6-43E2-B096-960A4E197060}" srcOrd="0" destOrd="0" presId="urn:microsoft.com/office/officeart/2018/5/layout/IconCircleLabelList"/>
    <dgm:cxn modelId="{EE6CC91B-462A-45FE-82EF-CF8BBD66E686}" srcId="{99221BAE-B5A0-4B99-A5CA-4A1FE094B696}" destId="{B0392CDA-1A12-4DA7-9AAC-FAE7C3596F0A}" srcOrd="0" destOrd="0" parTransId="{D95F191C-6013-4756-B8A0-8217014676E9}" sibTransId="{45F81C0A-2963-4F09-AA92-26A376A0CE2C}"/>
    <dgm:cxn modelId="{34BE6245-9B55-422F-809A-099FF0D35467}" type="presOf" srcId="{B0392CDA-1A12-4DA7-9AAC-FAE7C3596F0A}" destId="{272A8964-E789-47A1-92C6-0F01F5E82A6E}" srcOrd="0" destOrd="0" presId="urn:microsoft.com/office/officeart/2018/5/layout/IconCircleLabelList"/>
    <dgm:cxn modelId="{831EABA8-8554-40E9-8CED-8C8D8F223571}" srcId="{99221BAE-B5A0-4B99-A5CA-4A1FE094B696}" destId="{27594C62-24F4-45AE-8E32-C7AB3B9D70A3}" srcOrd="1" destOrd="0" parTransId="{43C2DB81-3C2A-4CDD-A570-E3999A7E290C}" sibTransId="{CC7E1B0E-7504-4AFF-86C1-4F6AB76A1F55}"/>
    <dgm:cxn modelId="{55D52DB4-8FD9-4977-ABFC-63D937B22C17}" type="presOf" srcId="{3D2BC04D-E805-489A-9B45-49B1664C268F}" destId="{BEAF2C61-2355-48BE-AA75-E79118D60F8D}" srcOrd="0" destOrd="0" presId="urn:microsoft.com/office/officeart/2018/5/layout/IconCircleLabelList"/>
    <dgm:cxn modelId="{2CC09DD4-2061-4EB9-B6EE-D0ADE13E0BD8}" srcId="{99221BAE-B5A0-4B99-A5CA-4A1FE094B696}" destId="{3D2BC04D-E805-489A-9B45-49B1664C268F}" srcOrd="2" destOrd="0" parTransId="{D506A0F6-37AD-40B7-8391-E11BEF2970B9}" sibTransId="{92F20415-D720-41EC-94A9-D09D2913E490}"/>
    <dgm:cxn modelId="{892F3FEC-D294-4333-A2DF-BC2F69614DFB}" type="presOf" srcId="{99221BAE-B5A0-4B99-A5CA-4A1FE094B696}" destId="{00A5A073-0057-4009-88CA-82FEE5AA0B3B}" srcOrd="0" destOrd="0" presId="urn:microsoft.com/office/officeart/2018/5/layout/IconCircleLabelList"/>
    <dgm:cxn modelId="{9C369527-9E15-42D9-BB34-4279267BA145}" type="presParOf" srcId="{00A5A073-0057-4009-88CA-82FEE5AA0B3B}" destId="{32744283-C105-4BEF-A212-8207155FCEAC}" srcOrd="0" destOrd="0" presId="urn:microsoft.com/office/officeart/2018/5/layout/IconCircleLabelList"/>
    <dgm:cxn modelId="{16BDE7FA-32D8-46A1-ADED-E6AA27F42938}" type="presParOf" srcId="{32744283-C105-4BEF-A212-8207155FCEAC}" destId="{A4DB1281-4EBF-4D7B-B923-2B77A0850278}" srcOrd="0" destOrd="0" presId="urn:microsoft.com/office/officeart/2018/5/layout/IconCircleLabelList"/>
    <dgm:cxn modelId="{19792242-6646-4891-A656-1248002B32B8}" type="presParOf" srcId="{32744283-C105-4BEF-A212-8207155FCEAC}" destId="{75F5E8A6-DB8C-41B7-89C8-93918D04E1D2}" srcOrd="1" destOrd="0" presId="urn:microsoft.com/office/officeart/2018/5/layout/IconCircleLabelList"/>
    <dgm:cxn modelId="{B9EE2B93-8B3D-4420-A440-446ED68B18B5}" type="presParOf" srcId="{32744283-C105-4BEF-A212-8207155FCEAC}" destId="{29D19406-21B6-412C-A2E4-25685482D7C6}" srcOrd="2" destOrd="0" presId="urn:microsoft.com/office/officeart/2018/5/layout/IconCircleLabelList"/>
    <dgm:cxn modelId="{436EBDCD-9AED-48FC-BACE-24739BC0707F}" type="presParOf" srcId="{32744283-C105-4BEF-A212-8207155FCEAC}" destId="{272A8964-E789-47A1-92C6-0F01F5E82A6E}" srcOrd="3" destOrd="0" presId="urn:microsoft.com/office/officeart/2018/5/layout/IconCircleLabelList"/>
    <dgm:cxn modelId="{C962786C-B004-4FC7-B466-F324FD5C36D8}" type="presParOf" srcId="{00A5A073-0057-4009-88CA-82FEE5AA0B3B}" destId="{C9C71197-A779-420F-8A09-6A25BA2A91CD}" srcOrd="1" destOrd="0" presId="urn:microsoft.com/office/officeart/2018/5/layout/IconCircleLabelList"/>
    <dgm:cxn modelId="{36139D95-5BC5-4447-BF63-5FAD3E3F3819}" type="presParOf" srcId="{00A5A073-0057-4009-88CA-82FEE5AA0B3B}" destId="{BB227F81-183D-402A-8302-740CEE8D4D38}" srcOrd="2" destOrd="0" presId="urn:microsoft.com/office/officeart/2018/5/layout/IconCircleLabelList"/>
    <dgm:cxn modelId="{8A125BCC-639F-4507-89B0-54551F61F2A3}" type="presParOf" srcId="{BB227F81-183D-402A-8302-740CEE8D4D38}" destId="{62524980-7A62-40FB-AF43-B757FED9F1B5}" srcOrd="0" destOrd="0" presId="urn:microsoft.com/office/officeart/2018/5/layout/IconCircleLabelList"/>
    <dgm:cxn modelId="{47A6026F-0A2A-43FA-A4A7-E786328CB595}" type="presParOf" srcId="{BB227F81-183D-402A-8302-740CEE8D4D38}" destId="{5CC89F1C-B179-4558-BCDF-F936295543C3}" srcOrd="1" destOrd="0" presId="urn:microsoft.com/office/officeart/2018/5/layout/IconCircleLabelList"/>
    <dgm:cxn modelId="{89D65EB3-ABEA-4279-8CF5-FA6348E9248A}" type="presParOf" srcId="{BB227F81-183D-402A-8302-740CEE8D4D38}" destId="{28D44250-CEAD-4348-B405-706B3FF7C621}" srcOrd="2" destOrd="0" presId="urn:microsoft.com/office/officeart/2018/5/layout/IconCircleLabelList"/>
    <dgm:cxn modelId="{C795CE19-5097-4C35-90E7-E719822FF489}" type="presParOf" srcId="{BB227F81-183D-402A-8302-740CEE8D4D38}" destId="{3A5839B3-60B6-43E2-B096-960A4E197060}" srcOrd="3" destOrd="0" presId="urn:microsoft.com/office/officeart/2018/5/layout/IconCircleLabelList"/>
    <dgm:cxn modelId="{3FEC9E96-A9C7-4AEF-8793-1F2B8C42C240}" type="presParOf" srcId="{00A5A073-0057-4009-88CA-82FEE5AA0B3B}" destId="{FDAF3AD1-4CF3-4B36-88F7-DA50125B4264}" srcOrd="3" destOrd="0" presId="urn:microsoft.com/office/officeart/2018/5/layout/IconCircleLabelList"/>
    <dgm:cxn modelId="{9827829B-82E0-43F4-8724-1759DAE96A8A}" type="presParOf" srcId="{00A5A073-0057-4009-88CA-82FEE5AA0B3B}" destId="{DC698E3C-3980-4A7C-8239-283E51F5DEB3}" srcOrd="4" destOrd="0" presId="urn:microsoft.com/office/officeart/2018/5/layout/IconCircleLabelList"/>
    <dgm:cxn modelId="{8F150632-A4EF-4C98-B870-88A34D2D16C7}" type="presParOf" srcId="{DC698E3C-3980-4A7C-8239-283E51F5DEB3}" destId="{B133F918-0CC8-43A4-9F53-1C919E43A947}" srcOrd="0" destOrd="0" presId="urn:microsoft.com/office/officeart/2018/5/layout/IconCircleLabelList"/>
    <dgm:cxn modelId="{07462853-343A-44EA-92A3-C295DB62AC68}" type="presParOf" srcId="{DC698E3C-3980-4A7C-8239-283E51F5DEB3}" destId="{5B6AF679-7658-4B83-9277-ED379B8606DB}" srcOrd="1" destOrd="0" presId="urn:microsoft.com/office/officeart/2018/5/layout/IconCircleLabelList"/>
    <dgm:cxn modelId="{702F7656-95F2-4963-951F-6FA702941D4E}" type="presParOf" srcId="{DC698E3C-3980-4A7C-8239-283E51F5DEB3}" destId="{77DA9C3D-579E-4D48-B8CC-AF65268A5D2C}" srcOrd="2" destOrd="0" presId="urn:microsoft.com/office/officeart/2018/5/layout/IconCircleLabelList"/>
    <dgm:cxn modelId="{DA8CC523-847B-4C66-9204-23994F6A9D5A}" type="presParOf" srcId="{DC698E3C-3980-4A7C-8239-283E51F5DEB3}" destId="{BEAF2C61-2355-48BE-AA75-E79118D60F8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478C9C-4D79-4F79-9B95-4A6D0ECC8AF4}">
      <dsp:nvSpPr>
        <dsp:cNvPr id="0" name=""/>
        <dsp:cNvSpPr/>
      </dsp:nvSpPr>
      <dsp:spPr>
        <a:xfrm>
          <a:off x="1461083" y="105626"/>
          <a:ext cx="1185521" cy="1185521"/>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E4FC62-C961-427E-A4FE-128BE0E18177}">
      <dsp:nvSpPr>
        <dsp:cNvPr id="0" name=""/>
        <dsp:cNvSpPr/>
      </dsp:nvSpPr>
      <dsp:spPr>
        <a:xfrm>
          <a:off x="1713736" y="358279"/>
          <a:ext cx="680217" cy="6802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F7DA35F-78C5-4C9E-9DEE-4919CE4D1972}">
      <dsp:nvSpPr>
        <dsp:cNvPr id="0" name=""/>
        <dsp:cNvSpPr/>
      </dsp:nvSpPr>
      <dsp:spPr>
        <a:xfrm>
          <a:off x="1082105" y="1660408"/>
          <a:ext cx="194347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err="1">
              <a:hlinkClick xmlns:r="http://schemas.openxmlformats.org/officeDocument/2006/relationships" r:id="rId3"/>
            </a:rPr>
            <a:t>PostPartum</a:t>
          </a:r>
          <a:r>
            <a:rPr lang="en-US" sz="2000" kern="1200" dirty="0">
              <a:hlinkClick xmlns:r="http://schemas.openxmlformats.org/officeDocument/2006/relationships" r:id="rId3"/>
            </a:rPr>
            <a:t> Support </a:t>
          </a:r>
          <a:r>
            <a:rPr lang="en-US" sz="2000" kern="1200" dirty="0"/>
            <a:t>(PSI)</a:t>
          </a:r>
        </a:p>
      </dsp:txBody>
      <dsp:txXfrm>
        <a:off x="1082105" y="1660408"/>
        <a:ext cx="1943477" cy="720000"/>
      </dsp:txXfrm>
    </dsp:sp>
    <dsp:sp modelId="{3DD9761C-710E-4E37-B035-77FFAC9312A8}">
      <dsp:nvSpPr>
        <dsp:cNvPr id="0" name=""/>
        <dsp:cNvSpPr/>
      </dsp:nvSpPr>
      <dsp:spPr>
        <a:xfrm>
          <a:off x="3744669" y="105626"/>
          <a:ext cx="1185521" cy="1185521"/>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A5F488-8EF2-4326-B400-5AC299E5B2D3}">
      <dsp:nvSpPr>
        <dsp:cNvPr id="0" name=""/>
        <dsp:cNvSpPr/>
      </dsp:nvSpPr>
      <dsp:spPr>
        <a:xfrm>
          <a:off x="4021054" y="341239"/>
          <a:ext cx="680217" cy="680217"/>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E4340D-1712-4BE6-82DB-8F09E34E844E}">
      <dsp:nvSpPr>
        <dsp:cNvPr id="0" name=""/>
        <dsp:cNvSpPr/>
      </dsp:nvSpPr>
      <dsp:spPr>
        <a:xfrm>
          <a:off x="3365691" y="1660408"/>
          <a:ext cx="194347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Allied Health professionals</a:t>
          </a:r>
        </a:p>
      </dsp:txBody>
      <dsp:txXfrm>
        <a:off x="3365691" y="1660408"/>
        <a:ext cx="1943477" cy="720000"/>
      </dsp:txXfrm>
    </dsp:sp>
    <dsp:sp modelId="{B756752B-7977-4E5F-8F71-4CB95B7D0ED6}">
      <dsp:nvSpPr>
        <dsp:cNvPr id="0" name=""/>
        <dsp:cNvSpPr/>
      </dsp:nvSpPr>
      <dsp:spPr>
        <a:xfrm>
          <a:off x="1461083" y="2866278"/>
          <a:ext cx="1185521" cy="1185521"/>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97F9A8-B02B-4B36-A3D9-9EC5C2079FEB}">
      <dsp:nvSpPr>
        <dsp:cNvPr id="0" name=""/>
        <dsp:cNvSpPr/>
      </dsp:nvSpPr>
      <dsp:spPr>
        <a:xfrm>
          <a:off x="1713736" y="3118930"/>
          <a:ext cx="680217" cy="680217"/>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0CCB70-9B94-4BD9-BE2F-931F387A1B9D}">
      <dsp:nvSpPr>
        <dsp:cNvPr id="0" name=""/>
        <dsp:cNvSpPr/>
      </dsp:nvSpPr>
      <dsp:spPr>
        <a:xfrm>
          <a:off x="1082105" y="4421060"/>
          <a:ext cx="194347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Letter To Provider</a:t>
          </a:r>
        </a:p>
      </dsp:txBody>
      <dsp:txXfrm>
        <a:off x="1082105" y="4421060"/>
        <a:ext cx="1943477" cy="720000"/>
      </dsp:txXfrm>
    </dsp:sp>
    <dsp:sp modelId="{C2FE80FA-FF50-43AC-B8B3-2AA9051064D5}">
      <dsp:nvSpPr>
        <dsp:cNvPr id="0" name=""/>
        <dsp:cNvSpPr/>
      </dsp:nvSpPr>
      <dsp:spPr>
        <a:xfrm>
          <a:off x="3744669" y="2866278"/>
          <a:ext cx="1185521" cy="1185521"/>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761726-7A9D-4C73-B0EF-D3877F5DFED8}">
      <dsp:nvSpPr>
        <dsp:cNvPr id="0" name=""/>
        <dsp:cNvSpPr/>
      </dsp:nvSpPr>
      <dsp:spPr>
        <a:xfrm>
          <a:off x="3997321" y="3118930"/>
          <a:ext cx="680217" cy="680217"/>
        </a:xfrm>
        <a:prstGeom prst="rect">
          <a:avLst/>
        </a:prstGeom>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DCA335C-9594-4950-B235-320B105CB196}">
      <dsp:nvSpPr>
        <dsp:cNvPr id="0" name=""/>
        <dsp:cNvSpPr/>
      </dsp:nvSpPr>
      <dsp:spPr>
        <a:xfrm>
          <a:off x="3365691" y="4421060"/>
          <a:ext cx="194347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solidFill>
                <a:schemeClr val="tx1"/>
              </a:solidFill>
            </a:rPr>
            <a:t>Fill in the blanks</a:t>
          </a:r>
        </a:p>
      </dsp:txBody>
      <dsp:txXfrm>
        <a:off x="3365691" y="4421060"/>
        <a:ext cx="1943477"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0529D-92AD-4B52-845D-39FDD163DE16}">
      <dsp:nvSpPr>
        <dsp:cNvPr id="0" name=""/>
        <dsp:cNvSpPr/>
      </dsp:nvSpPr>
      <dsp:spPr>
        <a:xfrm>
          <a:off x="4157772" y="1627882"/>
          <a:ext cx="2069109" cy="1789863"/>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Low Cerebellar Tone</a:t>
          </a:r>
        </a:p>
      </dsp:txBody>
      <dsp:txXfrm>
        <a:off x="4500652" y="1924487"/>
        <a:ext cx="1383349" cy="1196653"/>
      </dsp:txXfrm>
    </dsp:sp>
    <dsp:sp modelId="{9F05287E-2E67-4540-A12E-6BD55809E3C8}">
      <dsp:nvSpPr>
        <dsp:cNvPr id="0" name=""/>
        <dsp:cNvSpPr/>
      </dsp:nvSpPr>
      <dsp:spPr>
        <a:xfrm>
          <a:off x="5453432" y="771553"/>
          <a:ext cx="780668" cy="6726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AF24E3-3D5E-4E21-BAEC-E75DCE17F96A}">
      <dsp:nvSpPr>
        <dsp:cNvPr id="0" name=""/>
        <dsp:cNvSpPr/>
      </dsp:nvSpPr>
      <dsp:spPr>
        <a:xfrm>
          <a:off x="4348367" y="0"/>
          <a:ext cx="1695620" cy="1466910"/>
        </a:xfrm>
        <a:prstGeom prst="hexagon">
          <a:avLst>
            <a:gd name="adj" fmla="val 28570"/>
            <a:gd name="vf" fmla="val 11547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err="1"/>
            <a:t>HYPERtonic</a:t>
          </a:r>
          <a:r>
            <a:rPr lang="en-US" sz="1500" kern="1200" dirty="0"/>
            <a:t> Field of Gaze</a:t>
          </a:r>
        </a:p>
      </dsp:txBody>
      <dsp:txXfrm>
        <a:off x="4629367" y="243098"/>
        <a:ext cx="1133620" cy="980714"/>
      </dsp:txXfrm>
    </dsp:sp>
    <dsp:sp modelId="{2B55E595-0719-42F6-9C0E-93D9BBB5590E}">
      <dsp:nvSpPr>
        <dsp:cNvPr id="0" name=""/>
        <dsp:cNvSpPr/>
      </dsp:nvSpPr>
      <dsp:spPr>
        <a:xfrm>
          <a:off x="6364533" y="2029049"/>
          <a:ext cx="780668" cy="6726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ECCA52-924C-4D6A-9B05-E0A9C1736F55}">
      <dsp:nvSpPr>
        <dsp:cNvPr id="0" name=""/>
        <dsp:cNvSpPr/>
      </dsp:nvSpPr>
      <dsp:spPr>
        <a:xfrm>
          <a:off x="5903448" y="902248"/>
          <a:ext cx="1695620" cy="1466910"/>
        </a:xfrm>
        <a:prstGeom prst="hexagon">
          <a:avLst>
            <a:gd name="adj" fmla="val 28570"/>
            <a:gd name="vf" fmla="val 11547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err="1"/>
            <a:t>HYPOtonic</a:t>
          </a:r>
          <a:r>
            <a:rPr lang="en-US" sz="1500" kern="1200" dirty="0"/>
            <a:t> Fields of Gaze</a:t>
          </a:r>
        </a:p>
      </dsp:txBody>
      <dsp:txXfrm>
        <a:off x="6184448" y="1145346"/>
        <a:ext cx="1133620" cy="980714"/>
      </dsp:txXfrm>
    </dsp:sp>
    <dsp:sp modelId="{7373BD20-2FDC-48F5-97E4-5409D2BC6944}">
      <dsp:nvSpPr>
        <dsp:cNvPr id="0" name=""/>
        <dsp:cNvSpPr/>
      </dsp:nvSpPr>
      <dsp:spPr>
        <a:xfrm>
          <a:off x="5731624" y="3448526"/>
          <a:ext cx="780668" cy="6726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BEE5B0-F496-4264-BD59-DB07DA3CAFAA}">
      <dsp:nvSpPr>
        <dsp:cNvPr id="0" name=""/>
        <dsp:cNvSpPr/>
      </dsp:nvSpPr>
      <dsp:spPr>
        <a:xfrm>
          <a:off x="5903448" y="2688681"/>
          <a:ext cx="1695620" cy="1466910"/>
        </a:xfrm>
        <a:prstGeom prst="hexagon">
          <a:avLst>
            <a:gd name="adj" fmla="val 28570"/>
            <a:gd name="vf" fmla="val 11547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Bad Diagonal Pursuits</a:t>
          </a:r>
        </a:p>
      </dsp:txBody>
      <dsp:txXfrm>
        <a:off x="6184448" y="2931779"/>
        <a:ext cx="1133620" cy="980714"/>
      </dsp:txXfrm>
    </dsp:sp>
    <dsp:sp modelId="{8A70D570-2908-462E-9D0A-487D400B9D1B}">
      <dsp:nvSpPr>
        <dsp:cNvPr id="0" name=""/>
        <dsp:cNvSpPr/>
      </dsp:nvSpPr>
      <dsp:spPr>
        <a:xfrm>
          <a:off x="4161623" y="3595873"/>
          <a:ext cx="780668" cy="6726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99C0F8-7F05-43E8-BDEE-6A2D8892139B}">
      <dsp:nvSpPr>
        <dsp:cNvPr id="0" name=""/>
        <dsp:cNvSpPr/>
      </dsp:nvSpPr>
      <dsp:spPr>
        <a:xfrm>
          <a:off x="4348367" y="3579221"/>
          <a:ext cx="1695620" cy="1466910"/>
        </a:xfrm>
        <a:prstGeom prst="hexagon">
          <a:avLst>
            <a:gd name="adj" fmla="val 28570"/>
            <a:gd name="vf" fmla="val 11547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Dysmetria </a:t>
          </a:r>
        </a:p>
      </dsp:txBody>
      <dsp:txXfrm>
        <a:off x="4629367" y="3822319"/>
        <a:ext cx="1133620" cy="980714"/>
      </dsp:txXfrm>
    </dsp:sp>
    <dsp:sp modelId="{DA0E724C-8953-495E-B6D9-43282499184F}">
      <dsp:nvSpPr>
        <dsp:cNvPr id="0" name=""/>
        <dsp:cNvSpPr/>
      </dsp:nvSpPr>
      <dsp:spPr>
        <a:xfrm>
          <a:off x="3235601" y="2338882"/>
          <a:ext cx="780668" cy="6726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00B74E-504A-414C-90AE-0DD575B03925}">
      <dsp:nvSpPr>
        <dsp:cNvPr id="0" name=""/>
        <dsp:cNvSpPr/>
      </dsp:nvSpPr>
      <dsp:spPr>
        <a:xfrm>
          <a:off x="2786067" y="2676973"/>
          <a:ext cx="1695620" cy="1466910"/>
        </a:xfrm>
        <a:prstGeom prst="hexagon">
          <a:avLst>
            <a:gd name="adj" fmla="val 28570"/>
            <a:gd name="vf" fmla="val 11547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Dyskinesia</a:t>
          </a:r>
        </a:p>
      </dsp:txBody>
      <dsp:txXfrm>
        <a:off x="3067067" y="2920071"/>
        <a:ext cx="1133620" cy="980714"/>
      </dsp:txXfrm>
    </dsp:sp>
    <dsp:sp modelId="{51F1364E-5505-483F-91E9-63CC9A107C73}">
      <dsp:nvSpPr>
        <dsp:cNvPr id="0" name=""/>
        <dsp:cNvSpPr/>
      </dsp:nvSpPr>
      <dsp:spPr>
        <a:xfrm>
          <a:off x="2786067" y="900229"/>
          <a:ext cx="1695620" cy="1466910"/>
        </a:xfrm>
        <a:prstGeom prst="hexagon">
          <a:avLst>
            <a:gd name="adj" fmla="val 28570"/>
            <a:gd name="vf" fmla="val 11547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Poor Balance</a:t>
          </a:r>
        </a:p>
      </dsp:txBody>
      <dsp:txXfrm>
        <a:off x="3067067" y="1143327"/>
        <a:ext cx="1133620" cy="9807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A9DAC-26CF-4C6E-8C53-8514C93D6FDB}">
      <dsp:nvSpPr>
        <dsp:cNvPr id="0" name=""/>
        <dsp:cNvSpPr/>
      </dsp:nvSpPr>
      <dsp:spPr>
        <a:xfrm>
          <a:off x="0" y="1697"/>
          <a:ext cx="6391275" cy="7232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DFEFBC-85CF-4728-B778-63FB0A54FBB5}">
      <dsp:nvSpPr>
        <dsp:cNvPr id="0" name=""/>
        <dsp:cNvSpPr/>
      </dsp:nvSpPr>
      <dsp:spPr>
        <a:xfrm>
          <a:off x="218771" y="164420"/>
          <a:ext cx="397767" cy="3977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4526A4F-682A-42FD-8B7A-65903C940ACF}">
      <dsp:nvSpPr>
        <dsp:cNvPr id="0" name=""/>
        <dsp:cNvSpPr/>
      </dsp:nvSpPr>
      <dsp:spPr>
        <a:xfrm>
          <a:off x="835310" y="1697"/>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0" i="0" kern="1200" dirty="0"/>
            <a:t>Blood Pressure</a:t>
          </a:r>
          <a:endParaRPr lang="en-US" sz="1900" kern="1200" dirty="0"/>
        </a:p>
      </dsp:txBody>
      <dsp:txXfrm>
        <a:off x="835310" y="1697"/>
        <a:ext cx="5555964" cy="723212"/>
      </dsp:txXfrm>
    </dsp:sp>
    <dsp:sp modelId="{6D0EBE4D-626D-412A-9E33-BB88C43D66BB}">
      <dsp:nvSpPr>
        <dsp:cNvPr id="0" name=""/>
        <dsp:cNvSpPr/>
      </dsp:nvSpPr>
      <dsp:spPr>
        <a:xfrm>
          <a:off x="0" y="905713"/>
          <a:ext cx="6391275" cy="7232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C0E9E8-002A-4827-9C31-7EA1E7102E2A}">
      <dsp:nvSpPr>
        <dsp:cNvPr id="0" name=""/>
        <dsp:cNvSpPr/>
      </dsp:nvSpPr>
      <dsp:spPr>
        <a:xfrm>
          <a:off x="205836" y="1039617"/>
          <a:ext cx="397767" cy="3977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F285C71-8C96-4CF0-9120-63FD78544FC4}">
      <dsp:nvSpPr>
        <dsp:cNvPr id="0" name=""/>
        <dsp:cNvSpPr/>
      </dsp:nvSpPr>
      <dsp:spPr>
        <a:xfrm>
          <a:off x="835310" y="905713"/>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0" i="0" kern="1200"/>
            <a:t>Heart Rate</a:t>
          </a:r>
          <a:endParaRPr lang="en-US" sz="1900" kern="1200"/>
        </a:p>
      </dsp:txBody>
      <dsp:txXfrm>
        <a:off x="835310" y="905713"/>
        <a:ext cx="5555964" cy="723212"/>
      </dsp:txXfrm>
    </dsp:sp>
    <dsp:sp modelId="{805CFC1E-6B60-4515-8105-6D8E22D3DDAA}">
      <dsp:nvSpPr>
        <dsp:cNvPr id="0" name=""/>
        <dsp:cNvSpPr/>
      </dsp:nvSpPr>
      <dsp:spPr>
        <a:xfrm>
          <a:off x="0" y="1809729"/>
          <a:ext cx="6391275" cy="7232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F9508C-C9C1-411E-BAEC-137FA95C4488}">
      <dsp:nvSpPr>
        <dsp:cNvPr id="0" name=""/>
        <dsp:cNvSpPr/>
      </dsp:nvSpPr>
      <dsp:spPr>
        <a:xfrm>
          <a:off x="218771" y="1972452"/>
          <a:ext cx="397767" cy="3977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30D0A82-3C25-4DA4-96A9-867D4D1C6236}">
      <dsp:nvSpPr>
        <dsp:cNvPr id="0" name=""/>
        <dsp:cNvSpPr/>
      </dsp:nvSpPr>
      <dsp:spPr>
        <a:xfrm>
          <a:off x="835310" y="1809729"/>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0" i="0" kern="1200"/>
            <a:t>Respiratory Rate</a:t>
          </a:r>
          <a:endParaRPr lang="en-US" sz="1900" kern="1200"/>
        </a:p>
      </dsp:txBody>
      <dsp:txXfrm>
        <a:off x="835310" y="1809729"/>
        <a:ext cx="5555964" cy="723212"/>
      </dsp:txXfrm>
    </dsp:sp>
    <dsp:sp modelId="{F99D5C54-0840-4618-9581-CF6E16492D1E}">
      <dsp:nvSpPr>
        <dsp:cNvPr id="0" name=""/>
        <dsp:cNvSpPr/>
      </dsp:nvSpPr>
      <dsp:spPr>
        <a:xfrm>
          <a:off x="0" y="2713745"/>
          <a:ext cx="6391275" cy="7232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94EC84-0B4D-4BC1-BF9A-167A9B4D6321}">
      <dsp:nvSpPr>
        <dsp:cNvPr id="0" name=""/>
        <dsp:cNvSpPr/>
      </dsp:nvSpPr>
      <dsp:spPr>
        <a:xfrm>
          <a:off x="218771" y="2876467"/>
          <a:ext cx="397767" cy="3977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F6C62BF-2668-4956-9784-6EF4EFC0A5F7}">
      <dsp:nvSpPr>
        <dsp:cNvPr id="0" name=""/>
        <dsp:cNvSpPr/>
      </dsp:nvSpPr>
      <dsp:spPr>
        <a:xfrm>
          <a:off x="835310" y="2713745"/>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0" i="0" kern="1200"/>
            <a:t>Pulse Oxygenation</a:t>
          </a:r>
          <a:endParaRPr lang="en-US" sz="1900" kern="1200"/>
        </a:p>
      </dsp:txBody>
      <dsp:txXfrm>
        <a:off x="835310" y="2713745"/>
        <a:ext cx="5555964" cy="723212"/>
      </dsp:txXfrm>
    </dsp:sp>
    <dsp:sp modelId="{0E2ABA6C-1EA9-498C-A467-69D9066C590D}">
      <dsp:nvSpPr>
        <dsp:cNvPr id="0" name=""/>
        <dsp:cNvSpPr/>
      </dsp:nvSpPr>
      <dsp:spPr>
        <a:xfrm>
          <a:off x="0" y="3617761"/>
          <a:ext cx="6391275" cy="7232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E1AF52-D28B-4B0B-B5F8-4580659EAF67}">
      <dsp:nvSpPr>
        <dsp:cNvPr id="0" name=""/>
        <dsp:cNvSpPr/>
      </dsp:nvSpPr>
      <dsp:spPr>
        <a:xfrm>
          <a:off x="218771" y="3780483"/>
          <a:ext cx="397767" cy="3977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C6FC3B4-B6AA-4912-BDF8-7A02C5530520}">
      <dsp:nvSpPr>
        <dsp:cNvPr id="0" name=""/>
        <dsp:cNvSpPr/>
      </dsp:nvSpPr>
      <dsp:spPr>
        <a:xfrm>
          <a:off x="835310" y="3617761"/>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0" i="0" kern="1200"/>
            <a:t>Chest Expansion</a:t>
          </a:r>
          <a:endParaRPr lang="en-US" sz="1900" kern="1200"/>
        </a:p>
      </dsp:txBody>
      <dsp:txXfrm>
        <a:off x="835310" y="3617761"/>
        <a:ext cx="5555964" cy="723212"/>
      </dsp:txXfrm>
    </dsp:sp>
    <dsp:sp modelId="{8FC76D24-7DCB-4FC7-838C-86091DFD080B}">
      <dsp:nvSpPr>
        <dsp:cNvPr id="0" name=""/>
        <dsp:cNvSpPr/>
      </dsp:nvSpPr>
      <dsp:spPr>
        <a:xfrm>
          <a:off x="0" y="4521777"/>
          <a:ext cx="6391275" cy="7232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F2452E-25AF-449C-996F-A254D7F91F0E}">
      <dsp:nvSpPr>
        <dsp:cNvPr id="0" name=""/>
        <dsp:cNvSpPr/>
      </dsp:nvSpPr>
      <dsp:spPr>
        <a:xfrm>
          <a:off x="218771" y="4684499"/>
          <a:ext cx="397767" cy="39776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30227D8-8F20-4B38-8AF4-E508EBF787FE}">
      <dsp:nvSpPr>
        <dsp:cNvPr id="0" name=""/>
        <dsp:cNvSpPr/>
      </dsp:nvSpPr>
      <dsp:spPr>
        <a:xfrm>
          <a:off x="835310" y="4521777"/>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44550">
            <a:lnSpc>
              <a:spcPct val="90000"/>
            </a:lnSpc>
            <a:spcBef>
              <a:spcPct val="0"/>
            </a:spcBef>
            <a:spcAft>
              <a:spcPct val="35000"/>
            </a:spcAft>
            <a:buNone/>
          </a:pPr>
          <a:r>
            <a:rPr lang="en-US" sz="1900" b="0" i="0" kern="1200"/>
            <a:t>Heart Rate Variability</a:t>
          </a:r>
          <a:endParaRPr lang="en-US" sz="1900" kern="1200"/>
        </a:p>
      </dsp:txBody>
      <dsp:txXfrm>
        <a:off x="835310" y="4521777"/>
        <a:ext cx="5555964" cy="72321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53937-D286-4468-A618-DF914747D57A}">
      <dsp:nvSpPr>
        <dsp:cNvPr id="0" name=""/>
        <dsp:cNvSpPr/>
      </dsp:nvSpPr>
      <dsp:spPr>
        <a:xfrm>
          <a:off x="-150125" y="803669"/>
          <a:ext cx="6391275" cy="1567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791C71-568E-4ACC-B758-2AB7EA05A839}">
      <dsp:nvSpPr>
        <dsp:cNvPr id="0" name=""/>
        <dsp:cNvSpPr/>
      </dsp:nvSpPr>
      <dsp:spPr>
        <a:xfrm>
          <a:off x="324154" y="1156439"/>
          <a:ext cx="862326" cy="862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069513C-3885-4A67-88EE-0A80790CD198}">
      <dsp:nvSpPr>
        <dsp:cNvPr id="0" name=""/>
        <dsp:cNvSpPr/>
      </dsp:nvSpPr>
      <dsp:spPr>
        <a:xfrm>
          <a:off x="1445630" y="803669"/>
          <a:ext cx="2876073" cy="1567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933" tIns="165933" rIns="165933" bIns="165933" numCol="1" spcCol="1270" anchor="ctr" anchorCtr="0">
          <a:noAutofit/>
        </a:bodyPr>
        <a:lstStyle/>
        <a:p>
          <a:pPr marL="0" lvl="0" indent="0" algn="l" defTabSz="755650">
            <a:lnSpc>
              <a:spcPct val="100000"/>
            </a:lnSpc>
            <a:spcBef>
              <a:spcPct val="0"/>
            </a:spcBef>
            <a:spcAft>
              <a:spcPct val="35000"/>
            </a:spcAft>
            <a:buNone/>
          </a:pPr>
          <a:r>
            <a:rPr lang="en-US" sz="1700" kern="1200" dirty="0"/>
            <a:t>Wall Sit (up to 28 weeks, or 90 days postpartum)- Single leg, goal at PP is performance.  </a:t>
          </a:r>
        </a:p>
      </dsp:txBody>
      <dsp:txXfrm>
        <a:off x="1445630" y="803669"/>
        <a:ext cx="2876073" cy="1567866"/>
      </dsp:txXfrm>
    </dsp:sp>
    <dsp:sp modelId="{A2217ACA-47DF-47EE-896E-10B3E97D0E5C}">
      <dsp:nvSpPr>
        <dsp:cNvPr id="0" name=""/>
        <dsp:cNvSpPr/>
      </dsp:nvSpPr>
      <dsp:spPr>
        <a:xfrm>
          <a:off x="4233042" y="803669"/>
          <a:ext cx="2308357" cy="1567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933" tIns="165933" rIns="165933" bIns="165933" numCol="1" spcCol="1270" anchor="ctr" anchorCtr="0">
          <a:noAutofit/>
        </a:bodyPr>
        <a:lstStyle/>
        <a:p>
          <a:pPr marL="0" lvl="0" indent="0" algn="l" defTabSz="488950">
            <a:lnSpc>
              <a:spcPct val="100000"/>
            </a:lnSpc>
            <a:spcBef>
              <a:spcPct val="0"/>
            </a:spcBef>
            <a:spcAft>
              <a:spcPct val="35000"/>
            </a:spcAft>
            <a:buNone/>
          </a:pPr>
          <a:r>
            <a:rPr lang="en-US" sz="1100" kern="1200"/>
            <a:t>1 sec better than 0!</a:t>
          </a:r>
        </a:p>
        <a:p>
          <a:pPr marL="0" lvl="0" indent="0" algn="l" defTabSz="488950">
            <a:lnSpc>
              <a:spcPct val="100000"/>
            </a:lnSpc>
            <a:spcBef>
              <a:spcPct val="0"/>
            </a:spcBef>
            <a:spcAft>
              <a:spcPct val="35000"/>
            </a:spcAft>
            <a:buNone/>
          </a:pPr>
          <a:r>
            <a:rPr lang="en-US" sz="1100" kern="1200" dirty="0"/>
            <a:t>Total right and left leg</a:t>
          </a:r>
        </a:p>
        <a:p>
          <a:pPr marL="0" lvl="0" indent="0" algn="l" defTabSz="488950">
            <a:lnSpc>
              <a:spcPct val="100000"/>
            </a:lnSpc>
            <a:spcBef>
              <a:spcPct val="0"/>
            </a:spcBef>
            <a:spcAft>
              <a:spcPct val="35000"/>
            </a:spcAft>
            <a:buNone/>
          </a:pPr>
          <a:r>
            <a:rPr lang="en-US" sz="1100" kern="1200" dirty="0"/>
            <a:t>99</a:t>
          </a:r>
          <a:r>
            <a:rPr lang="en-US" sz="1100" kern="1200" baseline="30000" dirty="0"/>
            <a:t>th</a:t>
          </a:r>
          <a:r>
            <a:rPr lang="en-US" sz="1100" kern="1200" dirty="0"/>
            <a:t> percentile is 30 sec</a:t>
          </a:r>
        </a:p>
      </dsp:txBody>
      <dsp:txXfrm>
        <a:off x="4233042" y="803669"/>
        <a:ext cx="2308357" cy="1567866"/>
      </dsp:txXfrm>
    </dsp:sp>
    <dsp:sp modelId="{846CDCE4-C52A-4DC0-AF2C-B6048243BD51}">
      <dsp:nvSpPr>
        <dsp:cNvPr id="0" name=""/>
        <dsp:cNvSpPr/>
      </dsp:nvSpPr>
      <dsp:spPr>
        <a:xfrm>
          <a:off x="-51315" y="2797815"/>
          <a:ext cx="6391275" cy="1567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983474-F344-4067-9F23-D6B9D3365640}">
      <dsp:nvSpPr>
        <dsp:cNvPr id="0" name=""/>
        <dsp:cNvSpPr/>
      </dsp:nvSpPr>
      <dsp:spPr>
        <a:xfrm>
          <a:off x="324154" y="3172096"/>
          <a:ext cx="862326" cy="862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EA2B1D4-65AD-41BA-BA24-97208D103A52}">
      <dsp:nvSpPr>
        <dsp:cNvPr id="0" name=""/>
        <dsp:cNvSpPr/>
      </dsp:nvSpPr>
      <dsp:spPr>
        <a:xfrm>
          <a:off x="1595540" y="2763502"/>
          <a:ext cx="4535197" cy="1679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933" tIns="165933" rIns="165933" bIns="165933" numCol="1" spcCol="1270" anchor="ctr" anchorCtr="0">
          <a:noAutofit/>
        </a:bodyPr>
        <a:lstStyle/>
        <a:p>
          <a:pPr marL="0" lvl="0" indent="0" algn="l" defTabSz="755650">
            <a:lnSpc>
              <a:spcPct val="100000"/>
            </a:lnSpc>
            <a:spcBef>
              <a:spcPct val="0"/>
            </a:spcBef>
            <a:spcAft>
              <a:spcPct val="35000"/>
            </a:spcAft>
            <a:buNone/>
          </a:pPr>
          <a:r>
            <a:rPr lang="en-US" sz="1700" u="none" kern="1200" dirty="0"/>
            <a:t>3 min step test</a:t>
          </a:r>
        </a:p>
      </dsp:txBody>
      <dsp:txXfrm>
        <a:off x="1595540" y="2763502"/>
        <a:ext cx="4535197" cy="16795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0529D-92AD-4B52-845D-39FDD163DE16}">
      <dsp:nvSpPr>
        <dsp:cNvPr id="0" name=""/>
        <dsp:cNvSpPr/>
      </dsp:nvSpPr>
      <dsp:spPr>
        <a:xfrm>
          <a:off x="4157772" y="1627882"/>
          <a:ext cx="2069109" cy="1789863"/>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Low Cortical Tone</a:t>
          </a:r>
        </a:p>
      </dsp:txBody>
      <dsp:txXfrm>
        <a:off x="4500652" y="1924487"/>
        <a:ext cx="1383349" cy="1196653"/>
      </dsp:txXfrm>
    </dsp:sp>
    <dsp:sp modelId="{9F05287E-2E67-4540-A12E-6BD55809E3C8}">
      <dsp:nvSpPr>
        <dsp:cNvPr id="0" name=""/>
        <dsp:cNvSpPr/>
      </dsp:nvSpPr>
      <dsp:spPr>
        <a:xfrm>
          <a:off x="5453432" y="771553"/>
          <a:ext cx="780668" cy="6726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AF24E3-3D5E-4E21-BAEC-E75DCE17F96A}">
      <dsp:nvSpPr>
        <dsp:cNvPr id="0" name=""/>
        <dsp:cNvSpPr/>
      </dsp:nvSpPr>
      <dsp:spPr>
        <a:xfrm>
          <a:off x="4348367" y="0"/>
          <a:ext cx="1695620" cy="1466910"/>
        </a:xfrm>
        <a:prstGeom prst="hexagon">
          <a:avLst>
            <a:gd name="adj" fmla="val 28570"/>
            <a:gd name="vf" fmla="val 11547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Head Tilt/ High Shoulder</a:t>
          </a:r>
        </a:p>
      </dsp:txBody>
      <dsp:txXfrm>
        <a:off x="4629367" y="243098"/>
        <a:ext cx="1133620" cy="980714"/>
      </dsp:txXfrm>
    </dsp:sp>
    <dsp:sp modelId="{2B55E595-0719-42F6-9C0E-93D9BBB5590E}">
      <dsp:nvSpPr>
        <dsp:cNvPr id="0" name=""/>
        <dsp:cNvSpPr/>
      </dsp:nvSpPr>
      <dsp:spPr>
        <a:xfrm>
          <a:off x="6364533" y="2029049"/>
          <a:ext cx="780668" cy="6726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ECCA52-924C-4D6A-9B05-E0A9C1736F55}">
      <dsp:nvSpPr>
        <dsp:cNvPr id="0" name=""/>
        <dsp:cNvSpPr/>
      </dsp:nvSpPr>
      <dsp:spPr>
        <a:xfrm>
          <a:off x="5903448" y="902248"/>
          <a:ext cx="1695620" cy="1466910"/>
        </a:xfrm>
        <a:prstGeom prst="hexagon">
          <a:avLst>
            <a:gd name="adj" fmla="val 28570"/>
            <a:gd name="vf" fmla="val 11547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Pupillary Latency</a:t>
          </a:r>
        </a:p>
      </dsp:txBody>
      <dsp:txXfrm>
        <a:off x="6184448" y="1145346"/>
        <a:ext cx="1133620" cy="980714"/>
      </dsp:txXfrm>
    </dsp:sp>
    <dsp:sp modelId="{7373BD20-2FDC-48F5-97E4-5409D2BC6944}">
      <dsp:nvSpPr>
        <dsp:cNvPr id="0" name=""/>
        <dsp:cNvSpPr/>
      </dsp:nvSpPr>
      <dsp:spPr>
        <a:xfrm>
          <a:off x="5731624" y="3448526"/>
          <a:ext cx="780668" cy="6726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BEE5B0-F496-4264-BD59-DB07DA3CAFAA}">
      <dsp:nvSpPr>
        <dsp:cNvPr id="0" name=""/>
        <dsp:cNvSpPr/>
      </dsp:nvSpPr>
      <dsp:spPr>
        <a:xfrm>
          <a:off x="5903448" y="2675963"/>
          <a:ext cx="1695620" cy="1466910"/>
        </a:xfrm>
        <a:prstGeom prst="hexagon">
          <a:avLst>
            <a:gd name="adj" fmla="val 28570"/>
            <a:gd name="vf" fmla="val 11547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Poorly Converge</a:t>
          </a:r>
        </a:p>
      </dsp:txBody>
      <dsp:txXfrm>
        <a:off x="6184448" y="2919061"/>
        <a:ext cx="1133620" cy="980714"/>
      </dsp:txXfrm>
    </dsp:sp>
    <dsp:sp modelId="{8A70D570-2908-462E-9D0A-487D400B9D1B}">
      <dsp:nvSpPr>
        <dsp:cNvPr id="0" name=""/>
        <dsp:cNvSpPr/>
      </dsp:nvSpPr>
      <dsp:spPr>
        <a:xfrm>
          <a:off x="4161623" y="3595873"/>
          <a:ext cx="780668" cy="6726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99C0F8-7F05-43E8-BDEE-6A2D8892139B}">
      <dsp:nvSpPr>
        <dsp:cNvPr id="0" name=""/>
        <dsp:cNvSpPr/>
      </dsp:nvSpPr>
      <dsp:spPr>
        <a:xfrm>
          <a:off x="4348367" y="3579221"/>
          <a:ext cx="1695620" cy="1466910"/>
        </a:xfrm>
        <a:prstGeom prst="hexagon">
          <a:avLst>
            <a:gd name="adj" fmla="val 28570"/>
            <a:gd name="vf" fmla="val 11547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Hypotonic Pursuit </a:t>
          </a:r>
        </a:p>
      </dsp:txBody>
      <dsp:txXfrm>
        <a:off x="4629367" y="3822319"/>
        <a:ext cx="1133620" cy="980714"/>
      </dsp:txXfrm>
    </dsp:sp>
    <dsp:sp modelId="{DA0E724C-8953-495E-B6D9-43282499184F}">
      <dsp:nvSpPr>
        <dsp:cNvPr id="0" name=""/>
        <dsp:cNvSpPr/>
      </dsp:nvSpPr>
      <dsp:spPr>
        <a:xfrm>
          <a:off x="3235601" y="2338882"/>
          <a:ext cx="780668" cy="6726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00B74E-504A-414C-90AE-0DD575B03925}">
      <dsp:nvSpPr>
        <dsp:cNvPr id="0" name=""/>
        <dsp:cNvSpPr/>
      </dsp:nvSpPr>
      <dsp:spPr>
        <a:xfrm>
          <a:off x="2786067" y="2676973"/>
          <a:ext cx="1695620" cy="1466910"/>
        </a:xfrm>
        <a:prstGeom prst="hexagon">
          <a:avLst>
            <a:gd name="adj" fmla="val 28570"/>
            <a:gd name="vf" fmla="val 11547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Hypotonic Saccade (opposite)</a:t>
          </a:r>
        </a:p>
      </dsp:txBody>
      <dsp:txXfrm>
        <a:off x="3067067" y="2920071"/>
        <a:ext cx="1133620" cy="980714"/>
      </dsp:txXfrm>
    </dsp:sp>
    <dsp:sp modelId="{51F1364E-5505-483F-91E9-63CC9A107C73}">
      <dsp:nvSpPr>
        <dsp:cNvPr id="0" name=""/>
        <dsp:cNvSpPr/>
      </dsp:nvSpPr>
      <dsp:spPr>
        <a:xfrm>
          <a:off x="2786067" y="900229"/>
          <a:ext cx="1695620" cy="1466910"/>
        </a:xfrm>
        <a:prstGeom prst="hexagon">
          <a:avLst>
            <a:gd name="adj" fmla="val 28570"/>
            <a:gd name="vf" fmla="val 11547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SYM ANS</a:t>
          </a:r>
        </a:p>
        <a:p>
          <a:pPr marL="0" lvl="0" indent="0" algn="ctr" defTabSz="755650">
            <a:lnSpc>
              <a:spcPct val="90000"/>
            </a:lnSpc>
            <a:spcBef>
              <a:spcPct val="0"/>
            </a:spcBef>
            <a:spcAft>
              <a:spcPct val="35000"/>
            </a:spcAft>
            <a:buNone/>
          </a:pPr>
          <a:r>
            <a:rPr lang="en-US" sz="1700" kern="1200" dirty="0"/>
            <a:t>Low PO2</a:t>
          </a:r>
        </a:p>
      </dsp:txBody>
      <dsp:txXfrm>
        <a:off x="3067067" y="1143327"/>
        <a:ext cx="1133620" cy="9807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43099-2CA4-4F04-B2EC-D09C18D028D5}">
      <dsp:nvSpPr>
        <dsp:cNvPr id="0" name=""/>
        <dsp:cNvSpPr/>
      </dsp:nvSpPr>
      <dsp:spPr>
        <a:xfrm>
          <a:off x="565124" y="526309"/>
          <a:ext cx="596103" cy="5961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86389D-D70F-466B-B31E-43DB56E22F1E}">
      <dsp:nvSpPr>
        <dsp:cNvPr id="0" name=""/>
        <dsp:cNvSpPr/>
      </dsp:nvSpPr>
      <dsp:spPr>
        <a:xfrm>
          <a:off x="11600" y="1211876"/>
          <a:ext cx="1703153" cy="255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kern="1200"/>
            <a:t>Join</a:t>
          </a:r>
        </a:p>
      </dsp:txBody>
      <dsp:txXfrm>
        <a:off x="11600" y="1211876"/>
        <a:ext cx="1703153" cy="255472"/>
      </dsp:txXfrm>
    </dsp:sp>
    <dsp:sp modelId="{05C4D721-A00F-4BCC-B68A-5E2FA496C6CB}">
      <dsp:nvSpPr>
        <dsp:cNvPr id="0" name=""/>
        <dsp:cNvSpPr/>
      </dsp:nvSpPr>
      <dsp:spPr>
        <a:xfrm>
          <a:off x="11600" y="1508960"/>
          <a:ext cx="1703153" cy="1097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Your Invitation to Upskill: </a:t>
          </a:r>
        </a:p>
        <a:p>
          <a:pPr marL="0" lvl="0" indent="0" algn="ctr" defTabSz="533400">
            <a:lnSpc>
              <a:spcPct val="100000"/>
            </a:lnSpc>
            <a:spcBef>
              <a:spcPct val="0"/>
            </a:spcBef>
            <a:spcAft>
              <a:spcPct val="35000"/>
            </a:spcAft>
            <a:buNone/>
          </a:pPr>
          <a:r>
            <a:rPr lang="en-US" sz="1200" kern="1200" dirty="0"/>
            <a:t>Learn more at an ICPA Seminar</a:t>
          </a:r>
        </a:p>
      </dsp:txBody>
      <dsp:txXfrm>
        <a:off x="11600" y="1508960"/>
        <a:ext cx="1703153" cy="1097893"/>
      </dsp:txXfrm>
    </dsp:sp>
    <dsp:sp modelId="{69582E46-F94A-472A-B272-FB271F17140F}">
      <dsp:nvSpPr>
        <dsp:cNvPr id="0" name=""/>
        <dsp:cNvSpPr/>
      </dsp:nvSpPr>
      <dsp:spPr>
        <a:xfrm>
          <a:off x="3033155" y="526309"/>
          <a:ext cx="596103" cy="5961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5AC6F-9466-4E82-9AAC-9EDECA59B79E}">
      <dsp:nvSpPr>
        <dsp:cNvPr id="0" name=""/>
        <dsp:cNvSpPr/>
      </dsp:nvSpPr>
      <dsp:spPr>
        <a:xfrm>
          <a:off x="2479630" y="1211876"/>
          <a:ext cx="1703153" cy="255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kern="1200"/>
            <a:t>Email</a:t>
          </a:r>
        </a:p>
      </dsp:txBody>
      <dsp:txXfrm>
        <a:off x="2479630" y="1211876"/>
        <a:ext cx="1703153" cy="255472"/>
      </dsp:txXfrm>
    </dsp:sp>
    <dsp:sp modelId="{D8252ED7-B6CE-4E92-8FCC-28B922F714DC}">
      <dsp:nvSpPr>
        <dsp:cNvPr id="0" name=""/>
        <dsp:cNvSpPr/>
      </dsp:nvSpPr>
      <dsp:spPr>
        <a:xfrm>
          <a:off x="2012804" y="1508960"/>
          <a:ext cx="2636804" cy="1097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Send me an email: doc@seachangeseminars.com</a:t>
          </a:r>
        </a:p>
      </dsp:txBody>
      <dsp:txXfrm>
        <a:off x="2012804" y="1508960"/>
        <a:ext cx="2636804" cy="1097893"/>
      </dsp:txXfrm>
    </dsp:sp>
    <dsp:sp modelId="{34F85992-E6AD-432E-AEAC-C746E3639031}">
      <dsp:nvSpPr>
        <dsp:cNvPr id="0" name=""/>
        <dsp:cNvSpPr/>
      </dsp:nvSpPr>
      <dsp:spPr>
        <a:xfrm>
          <a:off x="5501185" y="526309"/>
          <a:ext cx="596103" cy="5961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355D8F-3497-4370-8B4F-BCAEA070D168}">
      <dsp:nvSpPr>
        <dsp:cNvPr id="0" name=""/>
        <dsp:cNvSpPr/>
      </dsp:nvSpPr>
      <dsp:spPr>
        <a:xfrm>
          <a:off x="4947661" y="1211876"/>
          <a:ext cx="1703153" cy="255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kern="1200" dirty="0"/>
            <a:t>FB/IG/YouTube</a:t>
          </a:r>
        </a:p>
      </dsp:txBody>
      <dsp:txXfrm>
        <a:off x="4947661" y="1211876"/>
        <a:ext cx="1703153" cy="255472"/>
      </dsp:txXfrm>
    </dsp:sp>
    <dsp:sp modelId="{EBA2E9BD-C5C5-4DEF-A0F9-EB1AD8052AE4}">
      <dsp:nvSpPr>
        <dsp:cNvPr id="0" name=""/>
        <dsp:cNvSpPr/>
      </dsp:nvSpPr>
      <dsp:spPr>
        <a:xfrm>
          <a:off x="4947661" y="1508960"/>
          <a:ext cx="1703153" cy="1097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Send me a friend request/Follow: </a:t>
          </a:r>
        </a:p>
        <a:p>
          <a:pPr marL="0" lvl="0" indent="0" algn="ctr" defTabSz="533400">
            <a:lnSpc>
              <a:spcPct val="100000"/>
            </a:lnSpc>
            <a:spcBef>
              <a:spcPct val="0"/>
            </a:spcBef>
            <a:spcAft>
              <a:spcPct val="35000"/>
            </a:spcAft>
            <a:buNone/>
          </a:pPr>
          <a:r>
            <a:rPr lang="en-US" sz="1200" kern="1200" dirty="0"/>
            <a:t>John “Doc” Edwards</a:t>
          </a:r>
        </a:p>
        <a:p>
          <a:pPr marL="0" lvl="0" indent="0" algn="ctr" defTabSz="533400">
            <a:lnSpc>
              <a:spcPct val="100000"/>
            </a:lnSpc>
            <a:spcBef>
              <a:spcPct val="0"/>
            </a:spcBef>
            <a:spcAft>
              <a:spcPct val="35000"/>
            </a:spcAft>
            <a:buNone/>
          </a:pPr>
          <a:r>
            <a:rPr lang="en-US" sz="1200" kern="1200" dirty="0"/>
            <a:t>Subscribe to One Belly Two Brains</a:t>
          </a:r>
        </a:p>
      </dsp:txBody>
      <dsp:txXfrm>
        <a:off x="4947661" y="1508960"/>
        <a:ext cx="1703153" cy="1097893"/>
      </dsp:txXfrm>
    </dsp:sp>
    <dsp:sp modelId="{47CD399A-F913-4D37-8416-E8191B1A56D5}">
      <dsp:nvSpPr>
        <dsp:cNvPr id="0" name=""/>
        <dsp:cNvSpPr/>
      </dsp:nvSpPr>
      <dsp:spPr>
        <a:xfrm>
          <a:off x="7502390" y="526309"/>
          <a:ext cx="596103" cy="5961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0997F9-20C5-4791-A7C7-4B0936522285}">
      <dsp:nvSpPr>
        <dsp:cNvPr id="0" name=""/>
        <dsp:cNvSpPr/>
      </dsp:nvSpPr>
      <dsp:spPr>
        <a:xfrm>
          <a:off x="6948866" y="1211876"/>
          <a:ext cx="1703153" cy="255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kern="1200"/>
            <a:t>Visit</a:t>
          </a:r>
        </a:p>
      </dsp:txBody>
      <dsp:txXfrm>
        <a:off x="6948866" y="1211876"/>
        <a:ext cx="1703153" cy="255472"/>
      </dsp:txXfrm>
    </dsp:sp>
    <dsp:sp modelId="{C5D11377-B0B9-406E-9B03-4418C9C69E01}">
      <dsp:nvSpPr>
        <dsp:cNvPr id="0" name=""/>
        <dsp:cNvSpPr/>
      </dsp:nvSpPr>
      <dsp:spPr>
        <a:xfrm>
          <a:off x="6948866" y="1508960"/>
          <a:ext cx="1703153" cy="1097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Come for a visit: Mama’s Chiropractic Clinics</a:t>
          </a:r>
        </a:p>
        <a:p>
          <a:pPr marL="0" lvl="0" indent="0" algn="ctr" defTabSz="533400">
            <a:lnSpc>
              <a:spcPct val="100000"/>
            </a:lnSpc>
            <a:spcBef>
              <a:spcPct val="0"/>
            </a:spcBef>
            <a:spcAft>
              <a:spcPct val="35000"/>
            </a:spcAft>
            <a:buNone/>
          </a:pPr>
          <a:r>
            <a:rPr lang="en-US" sz="1200" kern="1200" dirty="0"/>
            <a:t>Cape Coral | Fort Myers |North Port, FL</a:t>
          </a:r>
        </a:p>
      </dsp:txBody>
      <dsp:txXfrm>
        <a:off x="6948866" y="1508960"/>
        <a:ext cx="1703153" cy="1097893"/>
      </dsp:txXfrm>
    </dsp:sp>
    <dsp:sp modelId="{3E4A951A-A61E-4F9F-8BEF-1DDD57ACE164}">
      <dsp:nvSpPr>
        <dsp:cNvPr id="0" name=""/>
        <dsp:cNvSpPr/>
      </dsp:nvSpPr>
      <dsp:spPr>
        <a:xfrm>
          <a:off x="9503595" y="526309"/>
          <a:ext cx="596103" cy="59610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970FAD-D746-49E1-9320-42740090ADCF}">
      <dsp:nvSpPr>
        <dsp:cNvPr id="0" name=""/>
        <dsp:cNvSpPr/>
      </dsp:nvSpPr>
      <dsp:spPr>
        <a:xfrm>
          <a:off x="8950070" y="1211876"/>
          <a:ext cx="1703153" cy="255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kern="1200"/>
            <a:t>Donate</a:t>
          </a:r>
        </a:p>
      </dsp:txBody>
      <dsp:txXfrm>
        <a:off x="8950070" y="1211876"/>
        <a:ext cx="1703153" cy="255472"/>
      </dsp:txXfrm>
    </dsp:sp>
    <dsp:sp modelId="{7CCBCFDF-8DEE-4E80-9A84-28679EAC1E86}">
      <dsp:nvSpPr>
        <dsp:cNvPr id="0" name=""/>
        <dsp:cNvSpPr/>
      </dsp:nvSpPr>
      <dsp:spPr>
        <a:xfrm>
          <a:off x="8950070" y="1508960"/>
          <a:ext cx="1703153" cy="1097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hlinkClick xmlns:r="http://schemas.openxmlformats.org/officeDocument/2006/relationships" r:id="rId11">
                <a:extLst>
                  <a:ext uri="{A12FA001-AC4F-418D-AE19-62706E023703}">
                    <ahyp:hlinkClr xmlns:ahyp="http://schemas.microsoft.com/office/drawing/2018/hyperlinkcolor" val="tx"/>
                  </a:ext>
                </a:extLst>
              </a:hlinkClick>
            </a:rPr>
            <a:t>Support the ICPA’s Research Mission </a:t>
          </a:r>
          <a:r>
            <a:rPr lang="en-US" sz="1200" kern="1200"/>
            <a:t>Donate &amp; Earmark: “Perinatal Clinical Research”</a:t>
          </a:r>
          <a:endParaRPr lang="en-US" sz="1200" kern="1200" dirty="0"/>
        </a:p>
      </dsp:txBody>
      <dsp:txXfrm>
        <a:off x="8950070" y="1508960"/>
        <a:ext cx="1703153" cy="10978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04CA2-6515-41C8-B610-DE14BABA48B2}">
      <dsp:nvSpPr>
        <dsp:cNvPr id="0" name=""/>
        <dsp:cNvSpPr/>
      </dsp:nvSpPr>
      <dsp:spPr>
        <a:xfrm>
          <a:off x="585074" y="1101552"/>
          <a:ext cx="1784250" cy="178425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AF676B-0598-498D-9A3E-D66E29CDF644}">
      <dsp:nvSpPr>
        <dsp:cNvPr id="0" name=""/>
        <dsp:cNvSpPr/>
      </dsp:nvSpPr>
      <dsp:spPr>
        <a:xfrm>
          <a:off x="965325" y="1481802"/>
          <a:ext cx="1023750" cy="1023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7B8EFEE-8078-459C-AD78-F382F402687D}">
      <dsp:nvSpPr>
        <dsp:cNvPr id="0" name=""/>
        <dsp:cNvSpPr/>
      </dsp:nvSpPr>
      <dsp:spPr>
        <a:xfrm>
          <a:off x="14699" y="3446969"/>
          <a:ext cx="2925000" cy="69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US" sz="4400" kern="1200" dirty="0"/>
            <a:t>Posture</a:t>
          </a:r>
        </a:p>
      </dsp:txBody>
      <dsp:txXfrm>
        <a:off x="14699" y="3446969"/>
        <a:ext cx="2925000" cy="698164"/>
      </dsp:txXfrm>
    </dsp:sp>
    <dsp:sp modelId="{B968BECD-F6B4-4D71-96A2-F9978275F906}">
      <dsp:nvSpPr>
        <dsp:cNvPr id="0" name=""/>
        <dsp:cNvSpPr/>
      </dsp:nvSpPr>
      <dsp:spPr>
        <a:xfrm>
          <a:off x="4021950" y="1093343"/>
          <a:ext cx="1784250" cy="178425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B19127-BEA8-4E20-938D-7FBB5AFB7AC5}">
      <dsp:nvSpPr>
        <dsp:cNvPr id="0" name=""/>
        <dsp:cNvSpPr/>
      </dsp:nvSpPr>
      <dsp:spPr>
        <a:xfrm>
          <a:off x="4402200" y="1473593"/>
          <a:ext cx="1023750" cy="1023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7811B89-E51B-42E4-81F2-16F99C5CF6A7}">
      <dsp:nvSpPr>
        <dsp:cNvPr id="0" name=""/>
        <dsp:cNvSpPr/>
      </dsp:nvSpPr>
      <dsp:spPr>
        <a:xfrm>
          <a:off x="3451575" y="3433343"/>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t>Head tilt- to high flexor/low neuro tone side, or high point is the active cortex</a:t>
          </a:r>
        </a:p>
      </dsp:txBody>
      <dsp:txXfrm>
        <a:off x="3451575" y="3433343"/>
        <a:ext cx="2925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04CA2-6515-41C8-B610-DE14BABA48B2}">
      <dsp:nvSpPr>
        <dsp:cNvPr id="0" name=""/>
        <dsp:cNvSpPr/>
      </dsp:nvSpPr>
      <dsp:spPr>
        <a:xfrm>
          <a:off x="585074" y="373343"/>
          <a:ext cx="1784250" cy="178425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AF676B-0598-498D-9A3E-D66E29CDF644}">
      <dsp:nvSpPr>
        <dsp:cNvPr id="0" name=""/>
        <dsp:cNvSpPr/>
      </dsp:nvSpPr>
      <dsp:spPr>
        <a:xfrm>
          <a:off x="965325" y="753593"/>
          <a:ext cx="1023750" cy="1023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7B8EFEE-8078-459C-AD78-F382F402687D}">
      <dsp:nvSpPr>
        <dsp:cNvPr id="0" name=""/>
        <dsp:cNvSpPr/>
      </dsp:nvSpPr>
      <dsp:spPr>
        <a:xfrm>
          <a:off x="14699" y="2713343"/>
          <a:ext cx="2925000" cy="21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US" sz="4400" kern="1200" dirty="0"/>
            <a:t>Posture</a:t>
          </a:r>
        </a:p>
      </dsp:txBody>
      <dsp:txXfrm>
        <a:off x="14699" y="2713343"/>
        <a:ext cx="2925000" cy="2160000"/>
      </dsp:txXfrm>
    </dsp:sp>
    <dsp:sp modelId="{B968BECD-F6B4-4D71-96A2-F9978275F906}">
      <dsp:nvSpPr>
        <dsp:cNvPr id="0" name=""/>
        <dsp:cNvSpPr/>
      </dsp:nvSpPr>
      <dsp:spPr>
        <a:xfrm>
          <a:off x="4021950" y="373343"/>
          <a:ext cx="1784250" cy="178425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B19127-BEA8-4E20-938D-7FBB5AFB7AC5}">
      <dsp:nvSpPr>
        <dsp:cNvPr id="0" name=""/>
        <dsp:cNvSpPr/>
      </dsp:nvSpPr>
      <dsp:spPr>
        <a:xfrm>
          <a:off x="4402200" y="753593"/>
          <a:ext cx="1023750" cy="1023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7811B89-E51B-42E4-81F2-16F99C5CF6A7}">
      <dsp:nvSpPr>
        <dsp:cNvPr id="0" name=""/>
        <dsp:cNvSpPr/>
      </dsp:nvSpPr>
      <dsp:spPr>
        <a:xfrm>
          <a:off x="3451575" y="2713343"/>
          <a:ext cx="2925000" cy="21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t>Head tilt: to high flexor/low neuro tone side, or…</a:t>
          </a:r>
        </a:p>
        <a:p>
          <a:pPr marL="0" lvl="0" indent="0" algn="ctr" defTabSz="1066800">
            <a:lnSpc>
              <a:spcPct val="90000"/>
            </a:lnSpc>
            <a:spcBef>
              <a:spcPct val="0"/>
            </a:spcBef>
            <a:spcAft>
              <a:spcPct val="35000"/>
            </a:spcAft>
            <a:buNone/>
            <a:defRPr cap="all"/>
          </a:pPr>
          <a:r>
            <a:rPr lang="en-US" sz="2400" kern="1200" dirty="0"/>
            <a:t> high point is the active cortex</a:t>
          </a:r>
        </a:p>
      </dsp:txBody>
      <dsp:txXfrm>
        <a:off x="3451575" y="2713343"/>
        <a:ext cx="2925000" cy="216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B1281-4EBF-4D7B-B923-2B77A0850278}">
      <dsp:nvSpPr>
        <dsp:cNvPr id="0" name=""/>
        <dsp:cNvSpPr/>
      </dsp:nvSpPr>
      <dsp:spPr>
        <a:xfrm>
          <a:off x="566941" y="203841"/>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F5E8A6-DB8C-41B7-89C8-93918D04E1D2}">
      <dsp:nvSpPr>
        <dsp:cNvPr id="0" name=""/>
        <dsp:cNvSpPr/>
      </dsp:nvSpPr>
      <dsp:spPr>
        <a:xfrm>
          <a:off x="939879" y="576778"/>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72A8964-E789-47A1-92C6-0F01F5E82A6E}">
      <dsp:nvSpPr>
        <dsp:cNvPr id="0" name=""/>
        <dsp:cNvSpPr/>
      </dsp:nvSpPr>
      <dsp:spPr>
        <a:xfrm>
          <a:off x="7535" y="24988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Assessing ANS Tone through the eyes</a:t>
          </a:r>
        </a:p>
      </dsp:txBody>
      <dsp:txXfrm>
        <a:off x="7535" y="2498841"/>
        <a:ext cx="2868750" cy="720000"/>
      </dsp:txXfrm>
    </dsp:sp>
    <dsp:sp modelId="{62524980-7A62-40FB-AF43-B757FED9F1B5}">
      <dsp:nvSpPr>
        <dsp:cNvPr id="0" name=""/>
        <dsp:cNvSpPr/>
      </dsp:nvSpPr>
      <dsp:spPr>
        <a:xfrm>
          <a:off x="3937722" y="203841"/>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C89F1C-B179-4558-BCDF-F936295543C3}">
      <dsp:nvSpPr>
        <dsp:cNvPr id="0" name=""/>
        <dsp:cNvSpPr/>
      </dsp:nvSpPr>
      <dsp:spPr>
        <a:xfrm>
          <a:off x="4310660" y="576778"/>
          <a:ext cx="1004062" cy="100406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A5839B3-60B6-43E2-B096-960A4E197060}">
      <dsp:nvSpPr>
        <dsp:cNvPr id="0" name=""/>
        <dsp:cNvSpPr/>
      </dsp:nvSpPr>
      <dsp:spPr>
        <a:xfrm>
          <a:off x="3378316" y="24988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Hypermetric</a:t>
          </a:r>
        </a:p>
      </dsp:txBody>
      <dsp:txXfrm>
        <a:off x="3378316" y="2498841"/>
        <a:ext cx="2868750" cy="720000"/>
      </dsp:txXfrm>
    </dsp:sp>
    <dsp:sp modelId="{B133F918-0CC8-43A4-9F53-1C919E43A947}">
      <dsp:nvSpPr>
        <dsp:cNvPr id="0" name=""/>
        <dsp:cNvSpPr/>
      </dsp:nvSpPr>
      <dsp:spPr>
        <a:xfrm>
          <a:off x="7308504" y="203841"/>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6AF679-7658-4B83-9277-ED379B8606DB}">
      <dsp:nvSpPr>
        <dsp:cNvPr id="0" name=""/>
        <dsp:cNvSpPr/>
      </dsp:nvSpPr>
      <dsp:spPr>
        <a:xfrm>
          <a:off x="7681441" y="576778"/>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EAF2C61-2355-48BE-AA75-E79118D60F8D}">
      <dsp:nvSpPr>
        <dsp:cNvPr id="0" name=""/>
        <dsp:cNvSpPr/>
      </dsp:nvSpPr>
      <dsp:spPr>
        <a:xfrm>
          <a:off x="6749097" y="24988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Hypometric</a:t>
          </a:r>
        </a:p>
      </dsp:txBody>
      <dsp:txXfrm>
        <a:off x="6749097" y="2498841"/>
        <a:ext cx="28687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8326D-3D05-4225-B4E7-731B2AD252BA}">
      <dsp:nvSpPr>
        <dsp:cNvPr id="0" name=""/>
        <dsp:cNvSpPr/>
      </dsp:nvSpPr>
      <dsp:spPr>
        <a:xfrm>
          <a:off x="482377" y="1488375"/>
          <a:ext cx="2068462" cy="10342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Horizontal Pursuit</a:t>
          </a:r>
        </a:p>
      </dsp:txBody>
      <dsp:txXfrm>
        <a:off x="512669" y="1518667"/>
        <a:ext cx="2007878" cy="973647"/>
      </dsp:txXfrm>
    </dsp:sp>
    <dsp:sp modelId="{70738386-26B2-463C-BF60-7242BD6EB54D}">
      <dsp:nvSpPr>
        <dsp:cNvPr id="0" name=""/>
        <dsp:cNvSpPr/>
      </dsp:nvSpPr>
      <dsp:spPr>
        <a:xfrm rot="18770822">
          <a:off x="2356199" y="1532233"/>
          <a:ext cx="1216665" cy="54492"/>
        </a:xfrm>
        <a:custGeom>
          <a:avLst/>
          <a:gdLst/>
          <a:ahLst/>
          <a:cxnLst/>
          <a:rect l="0" t="0" r="0" b="0"/>
          <a:pathLst>
            <a:path>
              <a:moveTo>
                <a:pt x="0" y="27246"/>
              </a:moveTo>
              <a:lnTo>
                <a:pt x="1216665" y="2724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34115" y="1529062"/>
        <a:ext cx="60833" cy="60833"/>
      </dsp:txXfrm>
    </dsp:sp>
    <dsp:sp modelId="{2481A047-7330-4907-ADD2-88157F85C39C}">
      <dsp:nvSpPr>
        <dsp:cNvPr id="0" name=""/>
        <dsp:cNvSpPr/>
      </dsp:nvSpPr>
      <dsp:spPr>
        <a:xfrm>
          <a:off x="3378225" y="596351"/>
          <a:ext cx="2068462" cy="10342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err="1"/>
            <a:t>Hypometric</a:t>
          </a:r>
          <a:endParaRPr lang="en-US" sz="2600" kern="1200" dirty="0"/>
        </a:p>
      </dsp:txBody>
      <dsp:txXfrm>
        <a:off x="3408517" y="626643"/>
        <a:ext cx="2007878" cy="973647"/>
      </dsp:txXfrm>
    </dsp:sp>
    <dsp:sp modelId="{88627919-0F0D-4E6C-9075-EBD5C9041A57}">
      <dsp:nvSpPr>
        <dsp:cNvPr id="0" name=""/>
        <dsp:cNvSpPr/>
      </dsp:nvSpPr>
      <dsp:spPr>
        <a:xfrm rot="19457599">
          <a:off x="5350916" y="788879"/>
          <a:ext cx="1018927" cy="54492"/>
        </a:xfrm>
        <a:custGeom>
          <a:avLst/>
          <a:gdLst/>
          <a:ahLst/>
          <a:cxnLst/>
          <a:rect l="0" t="0" r="0" b="0"/>
          <a:pathLst>
            <a:path>
              <a:moveTo>
                <a:pt x="0" y="27246"/>
              </a:moveTo>
              <a:lnTo>
                <a:pt x="1018927" y="27246"/>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4907" y="790652"/>
        <a:ext cx="50946" cy="50946"/>
      </dsp:txXfrm>
    </dsp:sp>
    <dsp:sp modelId="{256F0829-A767-484F-BB3A-21C4D39FAE52}">
      <dsp:nvSpPr>
        <dsp:cNvPr id="0" name=""/>
        <dsp:cNvSpPr/>
      </dsp:nvSpPr>
      <dsp:spPr>
        <a:xfrm>
          <a:off x="6274073" y="1668"/>
          <a:ext cx="2068462" cy="10342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Same Side Parietal</a:t>
          </a:r>
        </a:p>
      </dsp:txBody>
      <dsp:txXfrm>
        <a:off x="6304365" y="31960"/>
        <a:ext cx="2007878" cy="973647"/>
      </dsp:txXfrm>
    </dsp:sp>
    <dsp:sp modelId="{4672E478-B459-47F6-AF5B-489D502387D5}">
      <dsp:nvSpPr>
        <dsp:cNvPr id="0" name=""/>
        <dsp:cNvSpPr/>
      </dsp:nvSpPr>
      <dsp:spPr>
        <a:xfrm rot="2142401">
          <a:off x="5350916" y="1383562"/>
          <a:ext cx="1018927" cy="54492"/>
        </a:xfrm>
        <a:custGeom>
          <a:avLst/>
          <a:gdLst/>
          <a:ahLst/>
          <a:cxnLst/>
          <a:rect l="0" t="0" r="0" b="0"/>
          <a:pathLst>
            <a:path>
              <a:moveTo>
                <a:pt x="0" y="27246"/>
              </a:moveTo>
              <a:lnTo>
                <a:pt x="1018927" y="27246"/>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4907" y="1385335"/>
        <a:ext cx="50946" cy="50946"/>
      </dsp:txXfrm>
    </dsp:sp>
    <dsp:sp modelId="{9E47D51A-0162-468B-8414-BCEF7A30FA5D}">
      <dsp:nvSpPr>
        <dsp:cNvPr id="0" name=""/>
        <dsp:cNvSpPr/>
      </dsp:nvSpPr>
      <dsp:spPr>
        <a:xfrm>
          <a:off x="6274073" y="1191034"/>
          <a:ext cx="2068462" cy="10342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Opposite Cerebellum</a:t>
          </a:r>
        </a:p>
      </dsp:txBody>
      <dsp:txXfrm>
        <a:off x="6304365" y="1221326"/>
        <a:ext cx="2007878" cy="973647"/>
      </dsp:txXfrm>
    </dsp:sp>
    <dsp:sp modelId="{3FC26B1B-AD86-4A69-ACE3-9459F4FF870C}">
      <dsp:nvSpPr>
        <dsp:cNvPr id="0" name=""/>
        <dsp:cNvSpPr/>
      </dsp:nvSpPr>
      <dsp:spPr>
        <a:xfrm rot="2829178">
          <a:off x="2356199" y="2424257"/>
          <a:ext cx="1216665" cy="54492"/>
        </a:xfrm>
        <a:custGeom>
          <a:avLst/>
          <a:gdLst/>
          <a:ahLst/>
          <a:cxnLst/>
          <a:rect l="0" t="0" r="0" b="0"/>
          <a:pathLst>
            <a:path>
              <a:moveTo>
                <a:pt x="0" y="27246"/>
              </a:moveTo>
              <a:lnTo>
                <a:pt x="1216665" y="2724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34115" y="2421087"/>
        <a:ext cx="60833" cy="60833"/>
      </dsp:txXfrm>
    </dsp:sp>
    <dsp:sp modelId="{30934D8C-4755-4697-AAFF-69B10863239F}">
      <dsp:nvSpPr>
        <dsp:cNvPr id="0" name=""/>
        <dsp:cNvSpPr/>
      </dsp:nvSpPr>
      <dsp:spPr>
        <a:xfrm>
          <a:off x="3378225" y="2380400"/>
          <a:ext cx="2068462" cy="10342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Hypermetric</a:t>
          </a:r>
        </a:p>
      </dsp:txBody>
      <dsp:txXfrm>
        <a:off x="3408517" y="2410692"/>
        <a:ext cx="2007878" cy="973647"/>
      </dsp:txXfrm>
    </dsp:sp>
    <dsp:sp modelId="{134CE675-3327-4631-860C-503B54B8DF3C}">
      <dsp:nvSpPr>
        <dsp:cNvPr id="0" name=""/>
        <dsp:cNvSpPr/>
      </dsp:nvSpPr>
      <dsp:spPr>
        <a:xfrm>
          <a:off x="5446687" y="2870270"/>
          <a:ext cx="827385" cy="54492"/>
        </a:xfrm>
        <a:custGeom>
          <a:avLst/>
          <a:gdLst/>
          <a:ahLst/>
          <a:cxnLst/>
          <a:rect l="0" t="0" r="0" b="0"/>
          <a:pathLst>
            <a:path>
              <a:moveTo>
                <a:pt x="0" y="27246"/>
              </a:moveTo>
              <a:lnTo>
                <a:pt x="827385" y="27246"/>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9695" y="2876831"/>
        <a:ext cx="41369" cy="41369"/>
      </dsp:txXfrm>
    </dsp:sp>
    <dsp:sp modelId="{20FD5B2D-E5CC-40BA-A792-A210831733A2}">
      <dsp:nvSpPr>
        <dsp:cNvPr id="0" name=""/>
        <dsp:cNvSpPr/>
      </dsp:nvSpPr>
      <dsp:spPr>
        <a:xfrm>
          <a:off x="6274073" y="2380400"/>
          <a:ext cx="2068462" cy="10342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Opposite Cerebellum</a:t>
          </a:r>
        </a:p>
      </dsp:txBody>
      <dsp:txXfrm>
        <a:off x="6304365" y="2410692"/>
        <a:ext cx="2007878" cy="9736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8326D-3D05-4225-B4E7-731B2AD252BA}">
      <dsp:nvSpPr>
        <dsp:cNvPr id="0" name=""/>
        <dsp:cNvSpPr/>
      </dsp:nvSpPr>
      <dsp:spPr>
        <a:xfrm>
          <a:off x="625" y="1127645"/>
          <a:ext cx="2322016" cy="116100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Diagonal Pursuit</a:t>
          </a:r>
        </a:p>
      </dsp:txBody>
      <dsp:txXfrm>
        <a:off x="34630" y="1161650"/>
        <a:ext cx="2254006" cy="1092998"/>
      </dsp:txXfrm>
    </dsp:sp>
    <dsp:sp modelId="{70738386-26B2-463C-BF60-7242BD6EB54D}">
      <dsp:nvSpPr>
        <dsp:cNvPr id="0" name=""/>
        <dsp:cNvSpPr/>
      </dsp:nvSpPr>
      <dsp:spPr>
        <a:xfrm rot="19457599">
          <a:off x="2215130" y="1343774"/>
          <a:ext cx="1143828" cy="61171"/>
        </a:xfrm>
        <a:custGeom>
          <a:avLst/>
          <a:gdLst/>
          <a:ahLst/>
          <a:cxnLst/>
          <a:rect l="0" t="0" r="0" b="0"/>
          <a:pathLst>
            <a:path>
              <a:moveTo>
                <a:pt x="0" y="30585"/>
              </a:moveTo>
              <a:lnTo>
                <a:pt x="1143828" y="3058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58449" y="1345764"/>
        <a:ext cx="57191" cy="57191"/>
      </dsp:txXfrm>
    </dsp:sp>
    <dsp:sp modelId="{2481A047-7330-4907-ADD2-88157F85C39C}">
      <dsp:nvSpPr>
        <dsp:cNvPr id="0" name=""/>
        <dsp:cNvSpPr/>
      </dsp:nvSpPr>
      <dsp:spPr>
        <a:xfrm>
          <a:off x="3251448" y="460066"/>
          <a:ext cx="2322016" cy="116100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err="1"/>
            <a:t>Hypometric</a:t>
          </a:r>
          <a:endParaRPr lang="en-US" sz="2900" kern="1200" dirty="0"/>
        </a:p>
      </dsp:txBody>
      <dsp:txXfrm>
        <a:off x="3285453" y="494071"/>
        <a:ext cx="2254006" cy="1092998"/>
      </dsp:txXfrm>
    </dsp:sp>
    <dsp:sp modelId="{4672E478-B459-47F6-AF5B-489D502387D5}">
      <dsp:nvSpPr>
        <dsp:cNvPr id="0" name=""/>
        <dsp:cNvSpPr/>
      </dsp:nvSpPr>
      <dsp:spPr>
        <a:xfrm>
          <a:off x="5573464" y="1009984"/>
          <a:ext cx="928806" cy="61171"/>
        </a:xfrm>
        <a:custGeom>
          <a:avLst/>
          <a:gdLst/>
          <a:ahLst/>
          <a:cxnLst/>
          <a:rect l="0" t="0" r="0" b="0"/>
          <a:pathLst>
            <a:path>
              <a:moveTo>
                <a:pt x="0" y="30585"/>
              </a:moveTo>
              <a:lnTo>
                <a:pt x="928806" y="30585"/>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14647" y="1017350"/>
        <a:ext cx="46440" cy="46440"/>
      </dsp:txXfrm>
    </dsp:sp>
    <dsp:sp modelId="{9E47D51A-0162-468B-8414-BCEF7A30FA5D}">
      <dsp:nvSpPr>
        <dsp:cNvPr id="0" name=""/>
        <dsp:cNvSpPr/>
      </dsp:nvSpPr>
      <dsp:spPr>
        <a:xfrm>
          <a:off x="6502271" y="460066"/>
          <a:ext cx="2322016" cy="116100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Up-side Cerebellum</a:t>
          </a:r>
        </a:p>
      </dsp:txBody>
      <dsp:txXfrm>
        <a:off x="6536276" y="494071"/>
        <a:ext cx="2254006" cy="1092998"/>
      </dsp:txXfrm>
    </dsp:sp>
    <dsp:sp modelId="{3FC26B1B-AD86-4A69-ACE3-9459F4FF870C}">
      <dsp:nvSpPr>
        <dsp:cNvPr id="0" name=""/>
        <dsp:cNvSpPr/>
      </dsp:nvSpPr>
      <dsp:spPr>
        <a:xfrm rot="2142401">
          <a:off x="2215130" y="2011353"/>
          <a:ext cx="1143828" cy="61171"/>
        </a:xfrm>
        <a:custGeom>
          <a:avLst/>
          <a:gdLst/>
          <a:ahLst/>
          <a:cxnLst/>
          <a:rect l="0" t="0" r="0" b="0"/>
          <a:pathLst>
            <a:path>
              <a:moveTo>
                <a:pt x="0" y="30585"/>
              </a:moveTo>
              <a:lnTo>
                <a:pt x="1143828" y="3058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58449" y="2013344"/>
        <a:ext cx="57191" cy="57191"/>
      </dsp:txXfrm>
    </dsp:sp>
    <dsp:sp modelId="{30934D8C-4755-4697-AAFF-69B10863239F}">
      <dsp:nvSpPr>
        <dsp:cNvPr id="0" name=""/>
        <dsp:cNvSpPr/>
      </dsp:nvSpPr>
      <dsp:spPr>
        <a:xfrm>
          <a:off x="3251448" y="1795225"/>
          <a:ext cx="2322016" cy="116100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Hypermetric</a:t>
          </a:r>
        </a:p>
      </dsp:txBody>
      <dsp:txXfrm>
        <a:off x="3285453" y="1829230"/>
        <a:ext cx="2254006" cy="1092998"/>
      </dsp:txXfrm>
    </dsp:sp>
    <dsp:sp modelId="{134CE675-3327-4631-860C-503B54B8DF3C}">
      <dsp:nvSpPr>
        <dsp:cNvPr id="0" name=""/>
        <dsp:cNvSpPr/>
      </dsp:nvSpPr>
      <dsp:spPr>
        <a:xfrm>
          <a:off x="5573464" y="2345143"/>
          <a:ext cx="928806" cy="61171"/>
        </a:xfrm>
        <a:custGeom>
          <a:avLst/>
          <a:gdLst/>
          <a:ahLst/>
          <a:cxnLst/>
          <a:rect l="0" t="0" r="0" b="0"/>
          <a:pathLst>
            <a:path>
              <a:moveTo>
                <a:pt x="0" y="30585"/>
              </a:moveTo>
              <a:lnTo>
                <a:pt x="928806" y="30585"/>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14647" y="2352509"/>
        <a:ext cx="46440" cy="46440"/>
      </dsp:txXfrm>
    </dsp:sp>
    <dsp:sp modelId="{20FD5B2D-E5CC-40BA-A792-A210831733A2}">
      <dsp:nvSpPr>
        <dsp:cNvPr id="0" name=""/>
        <dsp:cNvSpPr/>
      </dsp:nvSpPr>
      <dsp:spPr>
        <a:xfrm>
          <a:off x="6502271" y="1795225"/>
          <a:ext cx="2322016" cy="116100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a:t>
          </a:r>
        </a:p>
      </dsp:txBody>
      <dsp:txXfrm>
        <a:off x="6536276" y="1829230"/>
        <a:ext cx="2254006" cy="10929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8326D-3D05-4225-B4E7-731B2AD252BA}">
      <dsp:nvSpPr>
        <dsp:cNvPr id="0" name=""/>
        <dsp:cNvSpPr/>
      </dsp:nvSpPr>
      <dsp:spPr>
        <a:xfrm>
          <a:off x="482377" y="1488375"/>
          <a:ext cx="2068462" cy="10342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Horizontal Saccades</a:t>
          </a:r>
        </a:p>
      </dsp:txBody>
      <dsp:txXfrm>
        <a:off x="512669" y="1518667"/>
        <a:ext cx="2007878" cy="973647"/>
      </dsp:txXfrm>
    </dsp:sp>
    <dsp:sp modelId="{70738386-26B2-463C-BF60-7242BD6EB54D}">
      <dsp:nvSpPr>
        <dsp:cNvPr id="0" name=""/>
        <dsp:cNvSpPr/>
      </dsp:nvSpPr>
      <dsp:spPr>
        <a:xfrm rot="18770822">
          <a:off x="2356199" y="1532233"/>
          <a:ext cx="1216665" cy="54492"/>
        </a:xfrm>
        <a:custGeom>
          <a:avLst/>
          <a:gdLst/>
          <a:ahLst/>
          <a:cxnLst/>
          <a:rect l="0" t="0" r="0" b="0"/>
          <a:pathLst>
            <a:path>
              <a:moveTo>
                <a:pt x="0" y="27246"/>
              </a:moveTo>
              <a:lnTo>
                <a:pt x="1216665" y="2724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34115" y="1529062"/>
        <a:ext cx="60833" cy="60833"/>
      </dsp:txXfrm>
    </dsp:sp>
    <dsp:sp modelId="{2481A047-7330-4907-ADD2-88157F85C39C}">
      <dsp:nvSpPr>
        <dsp:cNvPr id="0" name=""/>
        <dsp:cNvSpPr/>
      </dsp:nvSpPr>
      <dsp:spPr>
        <a:xfrm>
          <a:off x="3378225" y="596351"/>
          <a:ext cx="2068462" cy="10342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err="1"/>
            <a:t>Hypometric</a:t>
          </a:r>
          <a:endParaRPr lang="en-US" sz="2600" kern="1200" dirty="0"/>
        </a:p>
      </dsp:txBody>
      <dsp:txXfrm>
        <a:off x="3408517" y="626643"/>
        <a:ext cx="2007878" cy="973647"/>
      </dsp:txXfrm>
    </dsp:sp>
    <dsp:sp modelId="{88627919-0F0D-4E6C-9075-EBD5C9041A57}">
      <dsp:nvSpPr>
        <dsp:cNvPr id="0" name=""/>
        <dsp:cNvSpPr/>
      </dsp:nvSpPr>
      <dsp:spPr>
        <a:xfrm rot="19457599">
          <a:off x="5350916" y="788879"/>
          <a:ext cx="1018927" cy="54492"/>
        </a:xfrm>
        <a:custGeom>
          <a:avLst/>
          <a:gdLst/>
          <a:ahLst/>
          <a:cxnLst/>
          <a:rect l="0" t="0" r="0" b="0"/>
          <a:pathLst>
            <a:path>
              <a:moveTo>
                <a:pt x="0" y="27246"/>
              </a:moveTo>
              <a:lnTo>
                <a:pt x="1018927" y="27246"/>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4907" y="790652"/>
        <a:ext cx="50946" cy="50946"/>
      </dsp:txXfrm>
    </dsp:sp>
    <dsp:sp modelId="{256F0829-A767-484F-BB3A-21C4D39FAE52}">
      <dsp:nvSpPr>
        <dsp:cNvPr id="0" name=""/>
        <dsp:cNvSpPr/>
      </dsp:nvSpPr>
      <dsp:spPr>
        <a:xfrm>
          <a:off x="6274073" y="1668"/>
          <a:ext cx="2068462" cy="10342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Opposite Frontal</a:t>
          </a:r>
        </a:p>
      </dsp:txBody>
      <dsp:txXfrm>
        <a:off x="6304365" y="31960"/>
        <a:ext cx="2007878" cy="973647"/>
      </dsp:txXfrm>
    </dsp:sp>
    <dsp:sp modelId="{4672E478-B459-47F6-AF5B-489D502387D5}">
      <dsp:nvSpPr>
        <dsp:cNvPr id="0" name=""/>
        <dsp:cNvSpPr/>
      </dsp:nvSpPr>
      <dsp:spPr>
        <a:xfrm rot="2142401">
          <a:off x="5350916" y="1383562"/>
          <a:ext cx="1018927" cy="54492"/>
        </a:xfrm>
        <a:custGeom>
          <a:avLst/>
          <a:gdLst/>
          <a:ahLst/>
          <a:cxnLst/>
          <a:rect l="0" t="0" r="0" b="0"/>
          <a:pathLst>
            <a:path>
              <a:moveTo>
                <a:pt x="0" y="27246"/>
              </a:moveTo>
              <a:lnTo>
                <a:pt x="1018927" y="27246"/>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4907" y="1385335"/>
        <a:ext cx="50946" cy="50946"/>
      </dsp:txXfrm>
    </dsp:sp>
    <dsp:sp modelId="{9E47D51A-0162-468B-8414-BCEF7A30FA5D}">
      <dsp:nvSpPr>
        <dsp:cNvPr id="0" name=""/>
        <dsp:cNvSpPr/>
      </dsp:nvSpPr>
      <dsp:spPr>
        <a:xfrm>
          <a:off x="6274073" y="1191034"/>
          <a:ext cx="2068462" cy="10342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Same Cerebellum</a:t>
          </a:r>
        </a:p>
      </dsp:txBody>
      <dsp:txXfrm>
        <a:off x="6304365" y="1221326"/>
        <a:ext cx="2007878" cy="973647"/>
      </dsp:txXfrm>
    </dsp:sp>
    <dsp:sp modelId="{3FC26B1B-AD86-4A69-ACE3-9459F4FF870C}">
      <dsp:nvSpPr>
        <dsp:cNvPr id="0" name=""/>
        <dsp:cNvSpPr/>
      </dsp:nvSpPr>
      <dsp:spPr>
        <a:xfrm rot="2829178">
          <a:off x="2356199" y="2424257"/>
          <a:ext cx="1216665" cy="54492"/>
        </a:xfrm>
        <a:custGeom>
          <a:avLst/>
          <a:gdLst/>
          <a:ahLst/>
          <a:cxnLst/>
          <a:rect l="0" t="0" r="0" b="0"/>
          <a:pathLst>
            <a:path>
              <a:moveTo>
                <a:pt x="0" y="27246"/>
              </a:moveTo>
              <a:lnTo>
                <a:pt x="1216665" y="2724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34115" y="2421087"/>
        <a:ext cx="60833" cy="60833"/>
      </dsp:txXfrm>
    </dsp:sp>
    <dsp:sp modelId="{30934D8C-4755-4697-AAFF-69B10863239F}">
      <dsp:nvSpPr>
        <dsp:cNvPr id="0" name=""/>
        <dsp:cNvSpPr/>
      </dsp:nvSpPr>
      <dsp:spPr>
        <a:xfrm>
          <a:off x="3378225" y="2380400"/>
          <a:ext cx="2068462" cy="10342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Hypermetric</a:t>
          </a:r>
        </a:p>
      </dsp:txBody>
      <dsp:txXfrm>
        <a:off x="3408517" y="2410692"/>
        <a:ext cx="2007878" cy="973647"/>
      </dsp:txXfrm>
    </dsp:sp>
    <dsp:sp modelId="{134CE675-3327-4631-860C-503B54B8DF3C}">
      <dsp:nvSpPr>
        <dsp:cNvPr id="0" name=""/>
        <dsp:cNvSpPr/>
      </dsp:nvSpPr>
      <dsp:spPr>
        <a:xfrm>
          <a:off x="5446687" y="2870270"/>
          <a:ext cx="827385" cy="54492"/>
        </a:xfrm>
        <a:custGeom>
          <a:avLst/>
          <a:gdLst/>
          <a:ahLst/>
          <a:cxnLst/>
          <a:rect l="0" t="0" r="0" b="0"/>
          <a:pathLst>
            <a:path>
              <a:moveTo>
                <a:pt x="0" y="27246"/>
              </a:moveTo>
              <a:lnTo>
                <a:pt x="827385" y="27246"/>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9695" y="2876831"/>
        <a:ext cx="41369" cy="41369"/>
      </dsp:txXfrm>
    </dsp:sp>
    <dsp:sp modelId="{20FD5B2D-E5CC-40BA-A792-A210831733A2}">
      <dsp:nvSpPr>
        <dsp:cNvPr id="0" name=""/>
        <dsp:cNvSpPr/>
      </dsp:nvSpPr>
      <dsp:spPr>
        <a:xfrm>
          <a:off x="6274073" y="2380400"/>
          <a:ext cx="2068462" cy="10342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Same Cerebellum</a:t>
          </a:r>
        </a:p>
      </dsp:txBody>
      <dsp:txXfrm>
        <a:off x="6304365" y="2410692"/>
        <a:ext cx="2007878" cy="9736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0529D-92AD-4B52-845D-39FDD163DE16}">
      <dsp:nvSpPr>
        <dsp:cNvPr id="0" name=""/>
        <dsp:cNvSpPr/>
      </dsp:nvSpPr>
      <dsp:spPr>
        <a:xfrm>
          <a:off x="4157772" y="1627882"/>
          <a:ext cx="2069109" cy="1789863"/>
        </a:xfrm>
        <a:prstGeom prst="hexagon">
          <a:avLst>
            <a:gd name="adj" fmla="val 2857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Low Cortical Tone</a:t>
          </a:r>
        </a:p>
      </dsp:txBody>
      <dsp:txXfrm>
        <a:off x="4500652" y="1924487"/>
        <a:ext cx="1383349" cy="1196653"/>
      </dsp:txXfrm>
    </dsp:sp>
    <dsp:sp modelId="{9F05287E-2E67-4540-A12E-6BD55809E3C8}">
      <dsp:nvSpPr>
        <dsp:cNvPr id="0" name=""/>
        <dsp:cNvSpPr/>
      </dsp:nvSpPr>
      <dsp:spPr>
        <a:xfrm>
          <a:off x="5453432" y="771553"/>
          <a:ext cx="780668" cy="6726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AF24E3-3D5E-4E21-BAEC-E75DCE17F96A}">
      <dsp:nvSpPr>
        <dsp:cNvPr id="0" name=""/>
        <dsp:cNvSpPr/>
      </dsp:nvSpPr>
      <dsp:spPr>
        <a:xfrm>
          <a:off x="4348367" y="0"/>
          <a:ext cx="1695620" cy="1466910"/>
        </a:xfrm>
        <a:prstGeom prst="hexagon">
          <a:avLst>
            <a:gd name="adj" fmla="val 28570"/>
            <a:gd name="vf" fmla="val 11547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Head Tilt/ High Shoulder</a:t>
          </a:r>
        </a:p>
      </dsp:txBody>
      <dsp:txXfrm>
        <a:off x="4629367" y="243098"/>
        <a:ext cx="1133620" cy="980714"/>
      </dsp:txXfrm>
    </dsp:sp>
    <dsp:sp modelId="{2B55E595-0719-42F6-9C0E-93D9BBB5590E}">
      <dsp:nvSpPr>
        <dsp:cNvPr id="0" name=""/>
        <dsp:cNvSpPr/>
      </dsp:nvSpPr>
      <dsp:spPr>
        <a:xfrm>
          <a:off x="6364533" y="2029049"/>
          <a:ext cx="780668" cy="6726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ECCA52-924C-4D6A-9B05-E0A9C1736F55}">
      <dsp:nvSpPr>
        <dsp:cNvPr id="0" name=""/>
        <dsp:cNvSpPr/>
      </dsp:nvSpPr>
      <dsp:spPr>
        <a:xfrm>
          <a:off x="5903448" y="902248"/>
          <a:ext cx="1695620" cy="1466910"/>
        </a:xfrm>
        <a:prstGeom prst="hexagon">
          <a:avLst>
            <a:gd name="adj" fmla="val 28570"/>
            <a:gd name="vf" fmla="val 11547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Pupillary Latency</a:t>
          </a:r>
        </a:p>
      </dsp:txBody>
      <dsp:txXfrm>
        <a:off x="6184448" y="1145346"/>
        <a:ext cx="1133620" cy="980714"/>
      </dsp:txXfrm>
    </dsp:sp>
    <dsp:sp modelId="{7373BD20-2FDC-48F5-97E4-5409D2BC6944}">
      <dsp:nvSpPr>
        <dsp:cNvPr id="0" name=""/>
        <dsp:cNvSpPr/>
      </dsp:nvSpPr>
      <dsp:spPr>
        <a:xfrm>
          <a:off x="5731624" y="3448526"/>
          <a:ext cx="780668" cy="6726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BEE5B0-F496-4264-BD59-DB07DA3CAFAA}">
      <dsp:nvSpPr>
        <dsp:cNvPr id="0" name=""/>
        <dsp:cNvSpPr/>
      </dsp:nvSpPr>
      <dsp:spPr>
        <a:xfrm>
          <a:off x="5903448" y="2675963"/>
          <a:ext cx="1695620" cy="1466910"/>
        </a:xfrm>
        <a:prstGeom prst="hexagon">
          <a:avLst>
            <a:gd name="adj" fmla="val 28570"/>
            <a:gd name="vf" fmla="val 11547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Poorly Converge</a:t>
          </a:r>
        </a:p>
      </dsp:txBody>
      <dsp:txXfrm>
        <a:off x="6184448" y="2919061"/>
        <a:ext cx="1133620" cy="980714"/>
      </dsp:txXfrm>
    </dsp:sp>
    <dsp:sp modelId="{8A70D570-2908-462E-9D0A-487D400B9D1B}">
      <dsp:nvSpPr>
        <dsp:cNvPr id="0" name=""/>
        <dsp:cNvSpPr/>
      </dsp:nvSpPr>
      <dsp:spPr>
        <a:xfrm>
          <a:off x="4161623" y="3595873"/>
          <a:ext cx="780668" cy="6726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99C0F8-7F05-43E8-BDEE-6A2D8892139B}">
      <dsp:nvSpPr>
        <dsp:cNvPr id="0" name=""/>
        <dsp:cNvSpPr/>
      </dsp:nvSpPr>
      <dsp:spPr>
        <a:xfrm>
          <a:off x="4348367" y="3579221"/>
          <a:ext cx="1695620" cy="1466910"/>
        </a:xfrm>
        <a:prstGeom prst="hexagon">
          <a:avLst>
            <a:gd name="adj" fmla="val 28570"/>
            <a:gd name="vf" fmla="val 11547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Hypotonic Pursuit </a:t>
          </a:r>
        </a:p>
      </dsp:txBody>
      <dsp:txXfrm>
        <a:off x="4629367" y="3822319"/>
        <a:ext cx="1133620" cy="980714"/>
      </dsp:txXfrm>
    </dsp:sp>
    <dsp:sp modelId="{DA0E724C-8953-495E-B6D9-43282499184F}">
      <dsp:nvSpPr>
        <dsp:cNvPr id="0" name=""/>
        <dsp:cNvSpPr/>
      </dsp:nvSpPr>
      <dsp:spPr>
        <a:xfrm>
          <a:off x="3235601" y="2338882"/>
          <a:ext cx="780668" cy="67264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00B74E-504A-414C-90AE-0DD575B03925}">
      <dsp:nvSpPr>
        <dsp:cNvPr id="0" name=""/>
        <dsp:cNvSpPr/>
      </dsp:nvSpPr>
      <dsp:spPr>
        <a:xfrm>
          <a:off x="2786067" y="2676973"/>
          <a:ext cx="1695620" cy="1466910"/>
        </a:xfrm>
        <a:prstGeom prst="hexagon">
          <a:avLst>
            <a:gd name="adj" fmla="val 28570"/>
            <a:gd name="vf" fmla="val 11547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Hypotonic Saccade (opposite)</a:t>
          </a:r>
        </a:p>
      </dsp:txBody>
      <dsp:txXfrm>
        <a:off x="3067067" y="2920071"/>
        <a:ext cx="1133620" cy="980714"/>
      </dsp:txXfrm>
    </dsp:sp>
    <dsp:sp modelId="{51F1364E-5505-483F-91E9-63CC9A107C73}">
      <dsp:nvSpPr>
        <dsp:cNvPr id="0" name=""/>
        <dsp:cNvSpPr/>
      </dsp:nvSpPr>
      <dsp:spPr>
        <a:xfrm>
          <a:off x="2786067" y="900229"/>
          <a:ext cx="1695620" cy="1466910"/>
        </a:xfrm>
        <a:prstGeom prst="hexagon">
          <a:avLst>
            <a:gd name="adj" fmla="val 28570"/>
            <a:gd name="vf" fmla="val 11547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t>
          </a:r>
        </a:p>
      </dsp:txBody>
      <dsp:txXfrm>
        <a:off x="3067067" y="1143327"/>
        <a:ext cx="1133620" cy="9807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B1281-4EBF-4D7B-B923-2B77A0850278}">
      <dsp:nvSpPr>
        <dsp:cNvPr id="0" name=""/>
        <dsp:cNvSpPr/>
      </dsp:nvSpPr>
      <dsp:spPr>
        <a:xfrm>
          <a:off x="566941" y="203841"/>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F5E8A6-DB8C-41B7-89C8-93918D04E1D2}">
      <dsp:nvSpPr>
        <dsp:cNvPr id="0" name=""/>
        <dsp:cNvSpPr/>
      </dsp:nvSpPr>
      <dsp:spPr>
        <a:xfrm>
          <a:off x="939879" y="576778"/>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72A8964-E789-47A1-92C6-0F01F5E82A6E}">
      <dsp:nvSpPr>
        <dsp:cNvPr id="0" name=""/>
        <dsp:cNvSpPr/>
      </dsp:nvSpPr>
      <dsp:spPr>
        <a:xfrm>
          <a:off x="7535" y="24988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Assessing ANS Tone through the eyes</a:t>
          </a:r>
        </a:p>
      </dsp:txBody>
      <dsp:txXfrm>
        <a:off x="7535" y="2498841"/>
        <a:ext cx="2868750" cy="720000"/>
      </dsp:txXfrm>
    </dsp:sp>
    <dsp:sp modelId="{62524980-7A62-40FB-AF43-B757FED9F1B5}">
      <dsp:nvSpPr>
        <dsp:cNvPr id="0" name=""/>
        <dsp:cNvSpPr/>
      </dsp:nvSpPr>
      <dsp:spPr>
        <a:xfrm>
          <a:off x="3937722" y="203841"/>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C89F1C-B179-4558-BCDF-F936295543C3}">
      <dsp:nvSpPr>
        <dsp:cNvPr id="0" name=""/>
        <dsp:cNvSpPr/>
      </dsp:nvSpPr>
      <dsp:spPr>
        <a:xfrm>
          <a:off x="4310660" y="576778"/>
          <a:ext cx="1004062" cy="100406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A5839B3-60B6-43E2-B096-960A4E197060}">
      <dsp:nvSpPr>
        <dsp:cNvPr id="0" name=""/>
        <dsp:cNvSpPr/>
      </dsp:nvSpPr>
      <dsp:spPr>
        <a:xfrm>
          <a:off x="3378316" y="24988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Hypermetric</a:t>
          </a:r>
        </a:p>
      </dsp:txBody>
      <dsp:txXfrm>
        <a:off x="3378316" y="2498841"/>
        <a:ext cx="2868750" cy="720000"/>
      </dsp:txXfrm>
    </dsp:sp>
    <dsp:sp modelId="{B133F918-0CC8-43A4-9F53-1C919E43A947}">
      <dsp:nvSpPr>
        <dsp:cNvPr id="0" name=""/>
        <dsp:cNvSpPr/>
      </dsp:nvSpPr>
      <dsp:spPr>
        <a:xfrm>
          <a:off x="7308504" y="203841"/>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6AF679-7658-4B83-9277-ED379B8606DB}">
      <dsp:nvSpPr>
        <dsp:cNvPr id="0" name=""/>
        <dsp:cNvSpPr/>
      </dsp:nvSpPr>
      <dsp:spPr>
        <a:xfrm>
          <a:off x="7681441" y="576778"/>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EAF2C61-2355-48BE-AA75-E79118D60F8D}">
      <dsp:nvSpPr>
        <dsp:cNvPr id="0" name=""/>
        <dsp:cNvSpPr/>
      </dsp:nvSpPr>
      <dsp:spPr>
        <a:xfrm>
          <a:off x="6749097" y="24988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Hypometric</a:t>
          </a:r>
        </a:p>
      </dsp:txBody>
      <dsp:txXfrm>
        <a:off x="6749097" y="2498841"/>
        <a:ext cx="28687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735B91-1088-45F0-BB4E-8A35FAAD5C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5C3D56-1A5B-4BF5-8B73-03B3CCB72EC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A30170-71B6-49EC-BC62-3646AE85E86F}" type="datetimeFigureOut">
              <a:rPr lang="en-US" smtClean="0"/>
              <a:t>4/21/2023</a:t>
            </a:fld>
            <a:endParaRPr lang="en-US"/>
          </a:p>
        </p:txBody>
      </p:sp>
      <p:sp>
        <p:nvSpPr>
          <p:cNvPr id="4" name="Footer Placeholder 3">
            <a:extLst>
              <a:ext uri="{FF2B5EF4-FFF2-40B4-BE49-F238E27FC236}">
                <a16:creationId xmlns:a16="http://schemas.microsoft.com/office/drawing/2014/main" id="{8E5A6FA4-593A-4950-B5F4-664DC9A0F2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doc@seachangeseminars.com</a:t>
            </a:r>
          </a:p>
        </p:txBody>
      </p:sp>
      <p:sp>
        <p:nvSpPr>
          <p:cNvPr id="5" name="Slide Number Placeholder 4">
            <a:extLst>
              <a:ext uri="{FF2B5EF4-FFF2-40B4-BE49-F238E27FC236}">
                <a16:creationId xmlns:a16="http://schemas.microsoft.com/office/drawing/2014/main" id="{887FAE01-2E6F-41D9-BFE5-31E8F82B09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AA8E1-6608-4861-9414-9094C652E414}" type="slidenum">
              <a:rPr lang="en-US" smtClean="0"/>
              <a:t>‹#›</a:t>
            </a:fld>
            <a:endParaRPr lang="en-US"/>
          </a:p>
        </p:txBody>
      </p:sp>
    </p:spTree>
    <p:extLst>
      <p:ext uri="{BB962C8B-B14F-4D97-AF65-F5344CB8AC3E}">
        <p14:creationId xmlns:p14="http://schemas.microsoft.com/office/powerpoint/2010/main" val="3547236264"/>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6T19:10:31.4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84,'57'-3,"35"-6,3 0,171-23,-66 6,-111 21,80 7,-50 0,-87-2,85 0,0 5,12 6,-14-1,0-5,58-8,-28 1,-114 2,43 0,0 2,68 13,-68-7,0-3,1-3,27-5,16 1,311 2,-424 1,0-1,1 1,-1 0,0 1,0-1,0 1,-1 0,2 1,-2-2,-1 1,1 0,0-1,0 0,-1 0,1 0,0 0,0 0,0-1,0 0,0 0,0 0,0 0,0-1,1 0,38-8,1 2,-1 2,1 2,0 1,38 5,-9-2,-72-1,0 0,0 0,0 0,0 0,0 0,0 0,0 0,0-1,0 1,0 0,0 0,0-1,0 1,0-1,0 1,0-1,-1 0,5-4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6T19:10:34.5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0 186,'22'-1,"0"-1,-1-1,2-2,46-5,49 2,261-25,21-18,-244 38,91 5,354 9,-535-4,38-7,-34 3,19 1,-24 5,320 4,-286 10,-75-9,0 0,0-2,1 0,-1-2,6-1,19-12,-43 10,2 1,-1 0,0 0,0 1,1-1,-1 1,3 1,-4-1,0 1,1-1,-1-1,0 1,0-1,0 0,4-2,-3 1,0 1,-1 0,2 0,-1 0,0 1,1 0,136 1,-138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6T19:10:37.2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77,'34'-8,"0"1,1 2,0 1,-1 2,35 2,-19 0,271-19,-124 5,13 9,295-3,-332 3,181 14,-185-1,102-11,-173 0,0 4,3 4,195 24,-28-2,359 39,-480-52,14-6,10 0,99 4,0-13,17-12,-82 3,82-7,78-22,-202 20,-103 15,10 3,-68 1,-6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6T19:10:50.8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84,'47'0,"123"1,0-8,40-12,-132 8,73-11,0 7,14 6,-155 9,67-1,-1 3,1 3,26 8,-82-9,-12-2,0 1,0-2,0 1,0-1,0-1,0 0,1 0,-1-1,0 0,1 0,44-19,-33 16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6T19:10:53.9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0,'15'7,"2"-1,-1 0,1-1,0-1,9 1,87 8,-104-12,156 8,150-12,-4-22,-27 0,-208 22,0 4,56 8,223 29,-187-30,12 0,120 9,152-16,-193-3,-216 2,22-1,0 3,-1 2,21 7,-55-7,2-1,4-1,-9-1,0 1,-1 1,10 3,34 8,58 2,31 6,-105-14,1-3,0-2,-1-3,1-2,-1-2,20-6,70-2,0 7,50 9,-12-2,-37-3,160 3,-151 11,35 0,-74-13,-42-2,-1 4,50 8,-51-2,40-3,-14 0,-11 7,-61-7,0-1,-1-2,20 0,40-2,-81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6T19:11:00.9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0 157,'33'-2,"-1"-1,20-4,12-2,262-42,-186 25,0 6,27 5,-38 12,133-10,-179 7,-1 4,1 4,54 9,12 5,44 15,-111-20,0-4,1-2,80-8,-49 1,586-15,-602 15,72 9,0 0,-77-10,22-6,-26 1,-10 2,17-2,1 5,1 3,432 15,-219-1,-166-5,1-6,14-6,108-10,-209 13,1 4,-1 1,30 9,-56-7,1-1,0-2,0-1,17-2,-39 1,6-2,-14-1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6T19:11:03.9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0,'54'16,"0"-4,45 5,-22-4,114 17,168 4,192-22,-214-10,276-5,-406-10,36 0,-39 12,212-9,-281 1,0 5,73 11,-107-4,88-8,-83 0,64 7,-104 2,40 4,0-5,46-6,34-9,0 8,166 19,-199-7,30-7,50 2,-165 0,28 1,20-4,273-25,-199 16,1 7,131 19,-118-8,1-8,58 1,-74 11,41 0,-82-11,45 11,-65-5,72-6,-118-3,-54-25,-28 27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6T19:11:10.5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57,'13'0,"231"-2,31-12,-122 4,56-7,-88 8,0 4,47 8,-20-1,323-2,-443 1,0 2,26 5,-27-3,1-1,-1-1,6-2,-32-1,1 0,1 0,-1 0,0 0,0 0,0 0,0 0,0-1,0 1,0-1,0 1,0-1,0 0,0 0,0 0,-1 0,1 0,0-1,4-3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6T19:11:13.0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1 158,'178'0,"-1"-8,16-9,192-44,-219 39,85 2,-126 16,-38 1,63-10,-97 8,0 1,4 4,-28-1,13 1,-37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ADDA7-DB52-40AB-8B36-BE73353FB9D6}" type="datetimeFigureOut">
              <a:rPr lang="en-US" smtClean="0"/>
              <a:t>4/21/2023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doc@seachangeseminars.com</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C631B-BF7C-4649-8BDE-D395611E48FA}" type="slidenum">
              <a:rPr lang="en-US" smtClean="0"/>
              <a:t>‹#›</a:t>
            </a:fld>
            <a:endParaRPr lang="en-US"/>
          </a:p>
        </p:txBody>
      </p:sp>
    </p:spTree>
    <p:extLst>
      <p:ext uri="{BB962C8B-B14F-4D97-AF65-F5344CB8AC3E}">
        <p14:creationId xmlns:p14="http://schemas.microsoft.com/office/powerpoint/2010/main" val="257796019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F29792F7-B09F-4887-B8EE-64876D93F7E2}" type="datetime1">
              <a:rPr lang="en-US" smtClean="0"/>
              <a:t>4/21/2023</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a:t>doc@seachangeseminars.com</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002022-E172-4A7A-96E8-0526B6188812}" type="datetime1">
              <a:rPr lang="en-US" smtClean="0"/>
              <a:t>4/21/2023</a:t>
            </a:fld>
            <a:endParaRPr lang="en-US" dirty="0"/>
          </a:p>
        </p:txBody>
      </p:sp>
      <p:sp>
        <p:nvSpPr>
          <p:cNvPr id="6" name="Footer Placeholder 5"/>
          <p:cNvSpPr>
            <a:spLocks noGrp="1"/>
          </p:cNvSpPr>
          <p:nvPr>
            <p:ph type="ftr" sz="quarter" idx="11"/>
          </p:nvPr>
        </p:nvSpPr>
        <p:spPr/>
        <p:txBody>
          <a:bodyPr/>
          <a:lstStyle/>
          <a:p>
            <a:r>
              <a:rPr lang="en-US"/>
              <a:t>doc@seachangeseminars.com</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BA4CB35-A144-494D-A3C6-1497243E2A41}" type="datetime1">
              <a:rPr lang="en-US" smtClean="0"/>
              <a:t>4/21/2023</a:t>
            </a:fld>
            <a:endParaRPr lang="en-US" dirty="0"/>
          </a:p>
        </p:txBody>
      </p:sp>
      <p:sp>
        <p:nvSpPr>
          <p:cNvPr id="5" name="Footer Placeholder 4"/>
          <p:cNvSpPr>
            <a:spLocks noGrp="1"/>
          </p:cNvSpPr>
          <p:nvPr>
            <p:ph type="ftr" sz="quarter" idx="11"/>
          </p:nvPr>
        </p:nvSpPr>
        <p:spPr/>
        <p:txBody>
          <a:bodyPr/>
          <a:lstStyle/>
          <a:p>
            <a:r>
              <a:rPr lang="en-US"/>
              <a:t>doc@seachangeseminars.com</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2807FCA-30C5-45D4-9285-1D977B86A0BA}" type="datetime1">
              <a:rPr lang="en-US" smtClean="0"/>
              <a:t>4/21/2023</a:t>
            </a:fld>
            <a:endParaRPr lang="en-US" dirty="0"/>
          </a:p>
        </p:txBody>
      </p:sp>
      <p:sp>
        <p:nvSpPr>
          <p:cNvPr id="5" name="Footer Placeholder 4"/>
          <p:cNvSpPr>
            <a:spLocks noGrp="1"/>
          </p:cNvSpPr>
          <p:nvPr>
            <p:ph type="ftr" sz="quarter" idx="11"/>
          </p:nvPr>
        </p:nvSpPr>
        <p:spPr/>
        <p:txBody>
          <a:bodyPr/>
          <a:lstStyle/>
          <a:p>
            <a:r>
              <a:rPr lang="en-US"/>
              <a:t>doc@seachangeseminars.com</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6F06B-C2CE-4C27-88C8-DD5663F0954A}" type="datetime1">
              <a:rPr lang="en-US" smtClean="0"/>
              <a:t>4/21/2023</a:t>
            </a:fld>
            <a:endParaRPr lang="en-US" dirty="0"/>
          </a:p>
        </p:txBody>
      </p:sp>
      <p:sp>
        <p:nvSpPr>
          <p:cNvPr id="5" name="Footer Placeholder 4"/>
          <p:cNvSpPr>
            <a:spLocks noGrp="1"/>
          </p:cNvSpPr>
          <p:nvPr>
            <p:ph type="ftr" sz="quarter" idx="11"/>
          </p:nvPr>
        </p:nvSpPr>
        <p:spPr/>
        <p:txBody>
          <a:bodyPr/>
          <a:lstStyle/>
          <a:p>
            <a:r>
              <a:rPr lang="en-US"/>
              <a:t>doc@seachangeseminars.com</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6DABBB8-7D9D-4311-9DF7-4F1465DF3D2F}" type="datetime1">
              <a:rPr lang="en-US" smtClean="0"/>
              <a:t>4/21/2023</a:t>
            </a:fld>
            <a:endParaRPr lang="en-US" dirty="0"/>
          </a:p>
        </p:txBody>
      </p:sp>
      <p:sp>
        <p:nvSpPr>
          <p:cNvPr id="8" name="Footer Placeholder 7"/>
          <p:cNvSpPr>
            <a:spLocks noGrp="1"/>
          </p:cNvSpPr>
          <p:nvPr>
            <p:ph type="ftr" sz="quarter" idx="11"/>
          </p:nvPr>
        </p:nvSpPr>
        <p:spPr/>
        <p:txBody>
          <a:bodyPr/>
          <a:lstStyle/>
          <a:p>
            <a:r>
              <a:rPr lang="en-US"/>
              <a:t>doc@seachangeseminars.com</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DB336B8-FC1A-4B95-8F43-74C2FA3ABD8D}" type="datetime1">
              <a:rPr lang="en-US" smtClean="0"/>
              <a:t>4/21/2023</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a:t>doc@seachangeseminars.com</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F158113D-847A-47FD-84BA-98CE51643ABC}" type="datetime1">
              <a:rPr lang="en-US" smtClean="0"/>
              <a:t>4/21/2023</a:t>
            </a:fld>
            <a:endParaRPr lang="en-US" dirty="0"/>
          </a:p>
        </p:txBody>
      </p:sp>
      <p:sp>
        <p:nvSpPr>
          <p:cNvPr id="5" name="Footer Placeholder 4"/>
          <p:cNvSpPr>
            <a:spLocks noGrp="1"/>
          </p:cNvSpPr>
          <p:nvPr>
            <p:ph type="ftr" sz="quarter" idx="11"/>
          </p:nvPr>
        </p:nvSpPr>
        <p:spPr/>
        <p:txBody>
          <a:bodyPr/>
          <a:lstStyle/>
          <a:p>
            <a:r>
              <a:rPr lang="en-US"/>
              <a:t>doc@seachangeseminars.com</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A635CFC9-0445-43C3-96DD-600EA972ABAA}" type="datetime1">
              <a:rPr lang="en-US" smtClean="0"/>
              <a:t>4/21/2023</a:t>
            </a:fld>
            <a:endParaRPr lang="en-US" dirty="0"/>
          </a:p>
        </p:txBody>
      </p:sp>
      <p:sp>
        <p:nvSpPr>
          <p:cNvPr id="5" name="Footer Placeholder 4"/>
          <p:cNvSpPr>
            <a:spLocks noGrp="1"/>
          </p:cNvSpPr>
          <p:nvPr>
            <p:ph type="ftr" sz="quarter" idx="11"/>
          </p:nvPr>
        </p:nvSpPr>
        <p:spPr/>
        <p:txBody>
          <a:bodyPr/>
          <a:lstStyle/>
          <a:p>
            <a:r>
              <a:rPr lang="en-US"/>
              <a:t>doc@seachangeseminars.com</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166A21-2121-4292-B771-FBC53373FB17}" type="datetime1">
              <a:rPr lang="en-US" smtClean="0"/>
              <a:t>4/21/2023</a:t>
            </a:fld>
            <a:endParaRPr lang="en-US" dirty="0"/>
          </a:p>
        </p:txBody>
      </p:sp>
      <p:sp>
        <p:nvSpPr>
          <p:cNvPr id="5" name="Footer Placeholder 4"/>
          <p:cNvSpPr>
            <a:spLocks noGrp="1"/>
          </p:cNvSpPr>
          <p:nvPr>
            <p:ph type="ftr" sz="quarter" idx="11"/>
          </p:nvPr>
        </p:nvSpPr>
        <p:spPr/>
        <p:txBody>
          <a:bodyPr/>
          <a:lstStyle>
            <a:lvl1pPr>
              <a:defRPr sz="1200">
                <a:latin typeface="Times New Roman" panose="02020603050405020304" pitchFamily="18" charset="0"/>
                <a:cs typeface="Times New Roman" panose="02020603050405020304" pitchFamily="18" charset="0"/>
              </a:defRPr>
            </a:lvl1pPr>
          </a:lstStyle>
          <a:p>
            <a:r>
              <a:rPr lang="en-US" dirty="0"/>
              <a:t>doc@seachangeseminars.com</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C73288-5FDA-48F4-887D-AAA0F6E86FAF}" type="datetime1">
              <a:rPr lang="en-US" smtClean="0"/>
              <a:t>4/21/2023</a:t>
            </a:fld>
            <a:endParaRPr lang="en-US" dirty="0"/>
          </a:p>
        </p:txBody>
      </p:sp>
      <p:sp>
        <p:nvSpPr>
          <p:cNvPr id="5" name="Footer Placeholder 4"/>
          <p:cNvSpPr>
            <a:spLocks noGrp="1"/>
          </p:cNvSpPr>
          <p:nvPr>
            <p:ph type="ftr" sz="quarter" idx="11"/>
          </p:nvPr>
        </p:nvSpPr>
        <p:spPr/>
        <p:txBody>
          <a:bodyPr/>
          <a:lstStyle/>
          <a:p>
            <a:r>
              <a:rPr lang="en-US"/>
              <a:t>doc@seachangeseminars.com</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F64E22-EA66-4688-A451-4BE00E197F9C}" type="datetime1">
              <a:rPr lang="en-US" smtClean="0"/>
              <a:t>4/21/2023</a:t>
            </a:fld>
            <a:endParaRPr lang="en-US" dirty="0"/>
          </a:p>
        </p:txBody>
      </p:sp>
      <p:sp>
        <p:nvSpPr>
          <p:cNvPr id="6" name="Footer Placeholder 5"/>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r>
              <a:rPr lang="en-US" dirty="0"/>
              <a:t>doc@seachangeseminars.com</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C5E3C1-905E-4D50-AAC2-214951C40691}" type="datetime1">
              <a:rPr lang="en-US" smtClean="0"/>
              <a:t>4/21/2023</a:t>
            </a:fld>
            <a:endParaRPr lang="en-US" dirty="0"/>
          </a:p>
        </p:txBody>
      </p:sp>
      <p:sp>
        <p:nvSpPr>
          <p:cNvPr id="8" name="Footer Placeholder 7"/>
          <p:cNvSpPr>
            <a:spLocks noGrp="1"/>
          </p:cNvSpPr>
          <p:nvPr>
            <p:ph type="ftr" sz="quarter" idx="11"/>
          </p:nvPr>
        </p:nvSpPr>
        <p:spPr/>
        <p:txBody>
          <a:bodyPr/>
          <a:lstStyle/>
          <a:p>
            <a:r>
              <a:rPr lang="en-US"/>
              <a:t>doc@seachangeseminars.com</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6D01A5-359B-4180-8ABE-A7E6EC411F89}" type="datetime1">
              <a:rPr lang="en-US" smtClean="0"/>
              <a:t>4/21/2023</a:t>
            </a:fld>
            <a:endParaRPr lang="en-US" dirty="0"/>
          </a:p>
        </p:txBody>
      </p:sp>
      <p:sp>
        <p:nvSpPr>
          <p:cNvPr id="4" name="Footer Placeholder 3"/>
          <p:cNvSpPr>
            <a:spLocks noGrp="1"/>
          </p:cNvSpPr>
          <p:nvPr>
            <p:ph type="ftr" sz="quarter" idx="11"/>
          </p:nvPr>
        </p:nvSpPr>
        <p:spPr/>
        <p:txBody>
          <a:bodyPr/>
          <a:lstStyle/>
          <a:p>
            <a:r>
              <a:rPr lang="en-US"/>
              <a:t>doc@seachangeseminars.com</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FD9CE6-5633-4DE8-A8B9-21AC3346E295}" type="datetime1">
              <a:rPr lang="en-US" smtClean="0"/>
              <a:t>4/21/2023</a:t>
            </a:fld>
            <a:endParaRPr lang="en-US" dirty="0"/>
          </a:p>
        </p:txBody>
      </p:sp>
      <p:sp>
        <p:nvSpPr>
          <p:cNvPr id="3" name="Footer Placeholder 2"/>
          <p:cNvSpPr>
            <a:spLocks noGrp="1"/>
          </p:cNvSpPr>
          <p:nvPr>
            <p:ph type="ftr" sz="quarter" idx="11"/>
          </p:nvPr>
        </p:nvSpPr>
        <p:spPr/>
        <p:txBody>
          <a:bodyPr/>
          <a:lstStyle/>
          <a:p>
            <a:r>
              <a:rPr lang="en-US"/>
              <a:t>doc@seachangeseminars.com</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7C5535-F5C7-4AF2-8924-6E91513CCEFA}" type="datetime1">
              <a:rPr lang="en-US" smtClean="0"/>
              <a:t>4/21/2023</a:t>
            </a:fld>
            <a:endParaRPr lang="en-US" dirty="0"/>
          </a:p>
        </p:txBody>
      </p:sp>
      <p:sp>
        <p:nvSpPr>
          <p:cNvPr id="6" name="Footer Placeholder 5"/>
          <p:cNvSpPr>
            <a:spLocks noGrp="1"/>
          </p:cNvSpPr>
          <p:nvPr>
            <p:ph type="ftr" sz="quarter" idx="11"/>
          </p:nvPr>
        </p:nvSpPr>
        <p:spPr/>
        <p:txBody>
          <a:bodyPr/>
          <a:lstStyle/>
          <a:p>
            <a:r>
              <a:rPr lang="en-US"/>
              <a:t>doc@seachangeseminars.com</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226799-8FA8-4136-AF7C-03CE0BC76802}" type="datetime1">
              <a:rPr lang="en-US" smtClean="0"/>
              <a:t>4/21/2023</a:t>
            </a:fld>
            <a:endParaRPr lang="en-US" dirty="0"/>
          </a:p>
        </p:txBody>
      </p:sp>
      <p:sp>
        <p:nvSpPr>
          <p:cNvPr id="6" name="Footer Placeholder 5"/>
          <p:cNvSpPr>
            <a:spLocks noGrp="1"/>
          </p:cNvSpPr>
          <p:nvPr>
            <p:ph type="ftr" sz="quarter" idx="11"/>
          </p:nvPr>
        </p:nvSpPr>
        <p:spPr/>
        <p:txBody>
          <a:bodyPr/>
          <a:lstStyle/>
          <a:p>
            <a:r>
              <a:rPr lang="en-US"/>
              <a:t>doc@seachangeseminars.com</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42F906D-48BC-4F24-B632-BCA381906CA8}" type="datetime1">
              <a:rPr lang="en-US" smtClean="0"/>
              <a:t>4/21/2023</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200" b="1" i="0">
                <a:solidFill>
                  <a:schemeClr val="accent1"/>
                </a:solidFill>
                <a:latin typeface="Times New Roman" panose="02020603050405020304" pitchFamily="18" charset="0"/>
                <a:cs typeface="Times New Roman" panose="02020603050405020304" pitchFamily="18" charset="0"/>
              </a:defRPr>
            </a:lvl1pPr>
          </a:lstStyle>
          <a:p>
            <a:r>
              <a:rPr lang="en-US" dirty="0"/>
              <a:t>doc@seachangeseminars.com</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61.tmp"/></Relationships>
</file>

<file path=ppt/slides/_rels/slide3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8.svg"/></Relationships>
</file>

<file path=ppt/slides/_rels/slide38.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0.tmp"/></Relationships>
</file>

<file path=ppt/slides/_rels/slide39.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2.tmp"/></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youtu.be/MgX_rMIZt6o" TargetMode="External"/><Relationship Id="rId2" Type="http://schemas.openxmlformats.org/officeDocument/2006/relationships/hyperlink" Target="https://youtu.be/U8R-4w5TE90" TargetMode="External"/><Relationship Id="rId1" Type="http://schemas.openxmlformats.org/officeDocument/2006/relationships/slideLayout" Target="../slideLayouts/slideLayout11.xml"/><Relationship Id="rId4" Type="http://schemas.openxmlformats.org/officeDocument/2006/relationships/hyperlink" Target="https://youtu.be/xv4ewk2wYcQ?t=240"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customXml" Target="../ink/ink5.xml"/><Relationship Id="rId18" Type="http://schemas.openxmlformats.org/officeDocument/2006/relationships/image" Target="../media/image29.png"/><Relationship Id="rId3" Type="http://schemas.openxmlformats.org/officeDocument/2006/relationships/hyperlink" Target="https://www.vertebralsubluxationresearch.com/2017/01/01/the-chiropractic-care-of-a-patient-with-harrington-rods-scoliosis-back-pain-during-pregnancy/" TargetMode="External"/><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26.png"/><Relationship Id="rId17" Type="http://schemas.openxmlformats.org/officeDocument/2006/relationships/customXml" Target="../ink/ink7.xml"/><Relationship Id="rId2" Type="http://schemas.openxmlformats.org/officeDocument/2006/relationships/image" Target="../media/image1.jpeg"/><Relationship Id="rId16" Type="http://schemas.openxmlformats.org/officeDocument/2006/relationships/image" Target="../media/image28.pn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25.png"/><Relationship Id="rId19" Type="http://schemas.openxmlformats.org/officeDocument/2006/relationships/customXml" Target="../ink/ink8.xml"/><Relationship Id="rId4" Type="http://schemas.openxmlformats.org/officeDocument/2006/relationships/image" Target="../media/image15.tmp"/><Relationship Id="rId9" Type="http://schemas.openxmlformats.org/officeDocument/2006/relationships/customXml" Target="../ink/ink3.xml"/><Relationship Id="rId14" Type="http://schemas.openxmlformats.org/officeDocument/2006/relationships/image" Target="../media/image27.png"/><Relationship Id="rId22"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8B1D0-6DFF-4AF5-AB02-FF2E65D641B3}"/>
              </a:ext>
            </a:extLst>
          </p:cNvPr>
          <p:cNvSpPr>
            <a:spLocks noGrp="1"/>
          </p:cNvSpPr>
          <p:nvPr>
            <p:ph type="ctrTitle"/>
          </p:nvPr>
        </p:nvSpPr>
        <p:spPr/>
        <p:txBody>
          <a:bodyPr/>
          <a:lstStyle/>
          <a:p>
            <a:r>
              <a:rPr lang="en-US" dirty="0"/>
              <a:t>Chiropractic’s Role in Perinatal Mood &amp; Anxiety Disorders</a:t>
            </a:r>
          </a:p>
        </p:txBody>
      </p:sp>
      <p:sp>
        <p:nvSpPr>
          <p:cNvPr id="3" name="Subtitle 2">
            <a:extLst>
              <a:ext uri="{FF2B5EF4-FFF2-40B4-BE49-F238E27FC236}">
                <a16:creationId xmlns:a16="http://schemas.microsoft.com/office/drawing/2014/main" id="{F0E57B21-59B2-4CA4-B826-C4D942F7859B}"/>
              </a:ext>
            </a:extLst>
          </p:cNvPr>
          <p:cNvSpPr>
            <a:spLocks noGrp="1"/>
          </p:cNvSpPr>
          <p:nvPr>
            <p:ph type="subTitle" idx="1"/>
          </p:nvPr>
        </p:nvSpPr>
        <p:spPr/>
        <p:txBody>
          <a:bodyPr/>
          <a:lstStyle/>
          <a:p>
            <a:r>
              <a:rPr lang="en-US" dirty="0"/>
              <a:t>John “doc” Edwards, dc, </a:t>
            </a:r>
            <a:r>
              <a:rPr lang="en-US" dirty="0" err="1"/>
              <a:t>daccp</a:t>
            </a:r>
            <a:r>
              <a:rPr lang="en-US" dirty="0"/>
              <a:t>, Perinatal Certified,</a:t>
            </a:r>
          </a:p>
          <a:p>
            <a:r>
              <a:rPr lang="en-US" dirty="0" err="1"/>
              <a:t>SpBap</a:t>
            </a:r>
            <a:r>
              <a:rPr lang="en-US" dirty="0"/>
              <a:t>, ITB II, brain Dc completion</a:t>
            </a:r>
          </a:p>
          <a:p>
            <a:endParaRPr lang="en-US" dirty="0"/>
          </a:p>
          <a:p>
            <a:endParaRPr lang="en-US" dirty="0"/>
          </a:p>
        </p:txBody>
      </p:sp>
      <p:pic>
        <p:nvPicPr>
          <p:cNvPr id="7" name="Picture 6">
            <a:extLst>
              <a:ext uri="{FF2B5EF4-FFF2-40B4-BE49-F238E27FC236}">
                <a16:creationId xmlns:a16="http://schemas.microsoft.com/office/drawing/2014/main" id="{97A306A0-14E4-43AB-813F-F0998DB0FA0D}"/>
              </a:ext>
            </a:extLst>
          </p:cNvPr>
          <p:cNvPicPr>
            <a:picLocks noChangeAspect="1"/>
          </p:cNvPicPr>
          <p:nvPr/>
        </p:nvPicPr>
        <p:blipFill rotWithShape="1">
          <a:blip r:embed="rId2"/>
          <a:srcRect l="13508" t="23292" r="30167" b="30034"/>
          <a:stretch/>
        </p:blipFill>
        <p:spPr>
          <a:xfrm>
            <a:off x="8680119" y="933794"/>
            <a:ext cx="1613565" cy="1873574"/>
          </a:xfrm>
          <a:prstGeom prst="rect">
            <a:avLst/>
          </a:prstGeom>
        </p:spPr>
      </p:pic>
      <p:sp>
        <p:nvSpPr>
          <p:cNvPr id="4" name="Rectangle 3">
            <a:extLst>
              <a:ext uri="{FF2B5EF4-FFF2-40B4-BE49-F238E27FC236}">
                <a16:creationId xmlns:a16="http://schemas.microsoft.com/office/drawing/2014/main" id="{7461F46F-9FFB-43DD-99A7-B70A697EBC7F}"/>
              </a:ext>
            </a:extLst>
          </p:cNvPr>
          <p:cNvSpPr/>
          <p:nvPr/>
        </p:nvSpPr>
        <p:spPr>
          <a:xfrm>
            <a:off x="999744" y="719328"/>
            <a:ext cx="5772820" cy="707886"/>
          </a:xfrm>
          <a:prstGeom prst="rect">
            <a:avLst/>
          </a:prstGeom>
        </p:spPr>
        <p:txBody>
          <a:bodyPr wrap="square">
            <a:spAutoFit/>
          </a:bodyPr>
          <a:lstStyle/>
          <a:p>
            <a:endParaRPr lang="en-US" sz="4000" dirty="0">
              <a:solidFill>
                <a:schemeClr val="bg1"/>
              </a:solidFill>
            </a:endParaRPr>
          </a:p>
        </p:txBody>
      </p:sp>
    </p:spTree>
    <p:extLst>
      <p:ext uri="{BB962C8B-B14F-4D97-AF65-F5344CB8AC3E}">
        <p14:creationId xmlns:p14="http://schemas.microsoft.com/office/powerpoint/2010/main" val="2432446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51DE9-FFCA-43DA-A2FE-F27FD2DBA823}"/>
              </a:ext>
            </a:extLst>
          </p:cNvPr>
          <p:cNvSpPr>
            <a:spLocks noGrp="1"/>
          </p:cNvSpPr>
          <p:nvPr>
            <p:ph type="title"/>
          </p:nvPr>
        </p:nvSpPr>
        <p:spPr>
          <a:xfrm>
            <a:off x="1154954" y="973668"/>
            <a:ext cx="8761413" cy="706964"/>
          </a:xfrm>
        </p:spPr>
        <p:txBody>
          <a:bodyPr>
            <a:normAutofit/>
          </a:bodyPr>
          <a:lstStyle/>
          <a:p>
            <a:r>
              <a:rPr lang="en-US">
                <a:solidFill>
                  <a:srgbClr val="EBEBEB"/>
                </a:solidFill>
              </a:rPr>
              <a:t>Do We Own Subluxation?</a:t>
            </a:r>
          </a:p>
        </p:txBody>
      </p:sp>
      <p:sp>
        <p:nvSpPr>
          <p:cNvPr id="5" name="Slide Number Placeholder 4">
            <a:extLst>
              <a:ext uri="{FF2B5EF4-FFF2-40B4-BE49-F238E27FC236}">
                <a16:creationId xmlns:a16="http://schemas.microsoft.com/office/drawing/2014/main" id="{A654484D-E7ED-4F24-A5EA-27F0BAEED8EF}"/>
              </a:ext>
            </a:extLst>
          </p:cNvPr>
          <p:cNvSpPr>
            <a:spLocks noGrp="1"/>
          </p:cNvSpPr>
          <p:nvPr>
            <p:ph type="sldNum" sz="quarter" idx="12"/>
          </p:nvPr>
        </p:nvSpPr>
        <p:spPr>
          <a:xfrm>
            <a:off x="10352540" y="295729"/>
            <a:ext cx="838199" cy="767687"/>
          </a:xfrm>
        </p:spPr>
        <p:txBody>
          <a:bodyPr>
            <a:normAutofit/>
          </a:bodyPr>
          <a:lstStyle/>
          <a:p>
            <a:pPr>
              <a:spcAft>
                <a:spcPts val="600"/>
              </a:spcAft>
            </a:pPr>
            <a:fld id="{D57F1E4F-1CFF-5643-939E-217C01CDF565}" type="slidenum">
              <a:rPr lang="en-US">
                <a:solidFill>
                  <a:srgbClr val="FFFFFF"/>
                </a:solidFill>
              </a:rPr>
              <a:pPr>
                <a:spcAft>
                  <a:spcPts val="600"/>
                </a:spcAft>
              </a:pPr>
              <a:t>10</a:t>
            </a:fld>
            <a:endParaRPr lang="en-US">
              <a:solidFill>
                <a:srgbClr val="FFFFFF"/>
              </a:solidFill>
            </a:endParaRPr>
          </a:p>
        </p:txBody>
      </p:sp>
      <p:sp>
        <p:nvSpPr>
          <p:cNvPr id="8" name="Content Placeholder 7">
            <a:extLst>
              <a:ext uri="{FF2B5EF4-FFF2-40B4-BE49-F238E27FC236}">
                <a16:creationId xmlns:a16="http://schemas.microsoft.com/office/drawing/2014/main" id="{82B90758-8011-4A59-834F-191994714735}"/>
              </a:ext>
            </a:extLst>
          </p:cNvPr>
          <p:cNvSpPr>
            <a:spLocks noGrp="1"/>
          </p:cNvSpPr>
          <p:nvPr>
            <p:ph idx="1"/>
          </p:nvPr>
        </p:nvSpPr>
        <p:spPr>
          <a:xfrm>
            <a:off x="1154954" y="2603500"/>
            <a:ext cx="6397313" cy="3416300"/>
          </a:xfrm>
        </p:spPr>
        <p:txBody>
          <a:bodyPr anchor="ctr">
            <a:normAutofit/>
          </a:bodyPr>
          <a:lstStyle/>
          <a:p>
            <a:pPr>
              <a:lnSpc>
                <a:spcPct val="90000"/>
              </a:lnSpc>
            </a:pPr>
            <a:r>
              <a:rPr lang="en-US" sz="1500"/>
              <a:t>What’s the best way to detect it?</a:t>
            </a:r>
          </a:p>
          <a:p>
            <a:pPr>
              <a:lnSpc>
                <a:spcPct val="90000"/>
              </a:lnSpc>
            </a:pPr>
            <a:r>
              <a:rPr lang="en-US" sz="1500"/>
              <a:t>What’s the best way to clear it?</a:t>
            </a:r>
          </a:p>
          <a:p>
            <a:pPr>
              <a:lnSpc>
                <a:spcPct val="90000"/>
              </a:lnSpc>
            </a:pPr>
            <a:r>
              <a:rPr lang="en-US" sz="1500"/>
              <a:t>Are they able to be cleared?</a:t>
            </a:r>
          </a:p>
          <a:p>
            <a:pPr>
              <a:lnSpc>
                <a:spcPct val="90000"/>
              </a:lnSpc>
            </a:pPr>
            <a:r>
              <a:rPr lang="en-US" sz="1500"/>
              <a:t>Do you have new entities or recurring established ones?</a:t>
            </a:r>
          </a:p>
          <a:p>
            <a:pPr>
              <a:lnSpc>
                <a:spcPct val="90000"/>
              </a:lnSpc>
            </a:pPr>
            <a:r>
              <a:rPr lang="en-US" sz="1500"/>
              <a:t>What’s the best way to prevent them from recurring?</a:t>
            </a:r>
          </a:p>
          <a:p>
            <a:pPr>
              <a:lnSpc>
                <a:spcPct val="90000"/>
              </a:lnSpc>
            </a:pPr>
            <a:r>
              <a:rPr lang="en-US" sz="1500"/>
              <a:t>Are they a normal course of human existence or a pathology?</a:t>
            </a:r>
          </a:p>
          <a:p>
            <a:pPr>
              <a:lnSpc>
                <a:spcPct val="90000"/>
              </a:lnSpc>
            </a:pPr>
            <a:r>
              <a:rPr lang="en-US" sz="1500"/>
              <a:t>How often do they occur?</a:t>
            </a:r>
          </a:p>
          <a:p>
            <a:pPr>
              <a:lnSpc>
                <a:spcPct val="90000"/>
              </a:lnSpc>
            </a:pPr>
            <a:r>
              <a:rPr lang="en-US" sz="1500"/>
              <a:t>Are there other systems related to their presence?</a:t>
            </a:r>
          </a:p>
          <a:p>
            <a:pPr>
              <a:lnSpc>
                <a:spcPct val="90000"/>
              </a:lnSpc>
            </a:pPr>
            <a:r>
              <a:rPr lang="en-US" sz="1500"/>
              <a:t>Can you predict who is more likely to be prone to them?</a:t>
            </a:r>
          </a:p>
        </p:txBody>
      </p:sp>
      <p:sp>
        <p:nvSpPr>
          <p:cNvPr id="10" name="Rectangle 9">
            <a:extLst>
              <a:ext uri="{FF2B5EF4-FFF2-40B4-BE49-F238E27FC236}">
                <a16:creationId xmlns:a16="http://schemas.microsoft.com/office/drawing/2014/main" id="{28912FB1-48CC-4812-AEA9-5B5407399223}"/>
              </a:ext>
            </a:extLst>
          </p:cNvPr>
          <p:cNvSpPr/>
          <p:nvPr/>
        </p:nvSpPr>
        <p:spPr>
          <a:xfrm>
            <a:off x="7938669" y="2687607"/>
            <a:ext cx="3243849" cy="3243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6" descr="Pause">
            <a:extLst>
              <a:ext uri="{FF2B5EF4-FFF2-40B4-BE49-F238E27FC236}">
                <a16:creationId xmlns:a16="http://schemas.microsoft.com/office/drawing/2014/main" id="{D3A80E0D-3D6A-4C45-8723-389A252D59B2}"/>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8027013" y="2775951"/>
            <a:ext cx="3067163" cy="3067163"/>
          </a:xfrm>
          <a:prstGeom prst="roundRect">
            <a:avLst>
              <a:gd name="adj" fmla="val 1858"/>
            </a:avLst>
          </a:prstGeom>
          <a:effectLst>
            <a:outerShdw blurRad="50800" dist="50800" dir="5400000" algn="tl" rotWithShape="0">
              <a:srgbClr val="000000">
                <a:alpha val="43000"/>
              </a:srgbClr>
            </a:outerShdw>
          </a:effectLst>
        </p:spPr>
      </p:pic>
      <p:sp>
        <p:nvSpPr>
          <p:cNvPr id="4" name="Footer Placeholder 3">
            <a:extLst>
              <a:ext uri="{FF2B5EF4-FFF2-40B4-BE49-F238E27FC236}">
                <a16:creationId xmlns:a16="http://schemas.microsoft.com/office/drawing/2014/main" id="{C9CB7591-9786-412A-9B26-08A2D6CDD502}"/>
              </a:ext>
            </a:extLst>
          </p:cNvPr>
          <p:cNvSpPr>
            <a:spLocks noGrp="1"/>
          </p:cNvSpPr>
          <p:nvPr>
            <p:ph type="ftr" sz="quarter" idx="11"/>
          </p:nvPr>
        </p:nvSpPr>
        <p:spPr>
          <a:xfrm>
            <a:off x="561110" y="6391838"/>
            <a:ext cx="3859795" cy="304801"/>
          </a:xfrm>
        </p:spPr>
        <p:txBody>
          <a:bodyPr>
            <a:normAutofit/>
          </a:bodyPr>
          <a:lstStyle/>
          <a:p>
            <a:pPr>
              <a:spcAft>
                <a:spcPts val="600"/>
              </a:spcAft>
            </a:pPr>
            <a:r>
              <a:rPr lang="en-US"/>
              <a:t>doc@seachangeseminars.com</a:t>
            </a:r>
          </a:p>
        </p:txBody>
      </p:sp>
    </p:spTree>
    <p:extLst>
      <p:ext uri="{BB962C8B-B14F-4D97-AF65-F5344CB8AC3E}">
        <p14:creationId xmlns:p14="http://schemas.microsoft.com/office/powerpoint/2010/main" val="486366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AB477-47F4-472A-A242-C1D95CE1EA93}"/>
              </a:ext>
            </a:extLst>
          </p:cNvPr>
          <p:cNvSpPr>
            <a:spLocks noGrp="1"/>
          </p:cNvSpPr>
          <p:nvPr>
            <p:ph type="title"/>
          </p:nvPr>
        </p:nvSpPr>
        <p:spPr/>
        <p:txBody>
          <a:bodyPr/>
          <a:lstStyle/>
          <a:p>
            <a:r>
              <a:rPr lang="en-US" dirty="0"/>
              <a:t>Drywall Contractors vs Electricians?</a:t>
            </a:r>
          </a:p>
        </p:txBody>
      </p:sp>
      <p:sp>
        <p:nvSpPr>
          <p:cNvPr id="3" name="Content Placeholder 2">
            <a:extLst>
              <a:ext uri="{FF2B5EF4-FFF2-40B4-BE49-F238E27FC236}">
                <a16:creationId xmlns:a16="http://schemas.microsoft.com/office/drawing/2014/main" id="{39004978-80DA-480A-A6F7-D001FBC90617}"/>
              </a:ext>
            </a:extLst>
          </p:cNvPr>
          <p:cNvSpPr>
            <a:spLocks noGrp="1"/>
          </p:cNvSpPr>
          <p:nvPr>
            <p:ph sz="half" idx="1"/>
          </p:nvPr>
        </p:nvSpPr>
        <p:spPr/>
        <p:txBody>
          <a:bodyPr>
            <a:normAutofit/>
          </a:bodyPr>
          <a:lstStyle/>
          <a:p>
            <a:r>
              <a:rPr lang="en-US" sz="2000" dirty="0"/>
              <a:t>Active Frontal Lobes Inhibit Flexor Tone</a:t>
            </a:r>
          </a:p>
          <a:p>
            <a:pPr lvl="1"/>
            <a:r>
              <a:rPr lang="en-US" sz="2000" dirty="0"/>
              <a:t>“Default” state of SCM, Trapezius, Suboccipital Triangle, Medial Rectus, &amp;  Multifidi is flexion. </a:t>
            </a:r>
          </a:p>
          <a:p>
            <a:pPr lvl="1"/>
            <a:r>
              <a:rPr lang="en-US" sz="2000" dirty="0"/>
              <a:t>Good brains inhibit that by 12 months as the frontal lobes develop, which also helps us stand upright.</a:t>
            </a:r>
          </a:p>
        </p:txBody>
      </p:sp>
      <p:sp>
        <p:nvSpPr>
          <p:cNvPr id="4" name="Content Placeholder 3">
            <a:extLst>
              <a:ext uri="{FF2B5EF4-FFF2-40B4-BE49-F238E27FC236}">
                <a16:creationId xmlns:a16="http://schemas.microsoft.com/office/drawing/2014/main" id="{AD0013D0-DD57-4E53-BECB-3E3F389A0E58}"/>
              </a:ext>
            </a:extLst>
          </p:cNvPr>
          <p:cNvSpPr>
            <a:spLocks noGrp="1"/>
          </p:cNvSpPr>
          <p:nvPr>
            <p:ph sz="half" idx="2"/>
          </p:nvPr>
        </p:nvSpPr>
        <p:spPr/>
        <p:txBody>
          <a:bodyPr/>
          <a:lstStyle/>
          <a:p>
            <a:r>
              <a:rPr lang="en-US" sz="2000" dirty="0"/>
              <a:t>Active Frontal Lobes Inhibit Sympathetic Nerve System Activity</a:t>
            </a:r>
          </a:p>
          <a:p>
            <a:pPr lvl="1"/>
            <a:r>
              <a:rPr lang="en-US" sz="2000" dirty="0"/>
              <a:t>“Default” position ANS is Sympathetic for survival.  Pupils dilate to “see” everything.  </a:t>
            </a:r>
          </a:p>
          <a:p>
            <a:pPr lvl="1"/>
            <a:endParaRPr lang="en-US" dirty="0"/>
          </a:p>
        </p:txBody>
      </p:sp>
      <p:sp>
        <p:nvSpPr>
          <p:cNvPr id="5" name="Footer Placeholder 4">
            <a:extLst>
              <a:ext uri="{FF2B5EF4-FFF2-40B4-BE49-F238E27FC236}">
                <a16:creationId xmlns:a16="http://schemas.microsoft.com/office/drawing/2014/main" id="{60E69954-FF65-4A9E-A7C1-14FA998BAB6A}"/>
              </a:ext>
            </a:extLst>
          </p:cNvPr>
          <p:cNvSpPr>
            <a:spLocks noGrp="1"/>
          </p:cNvSpPr>
          <p:nvPr>
            <p:ph type="ftr" sz="quarter" idx="11"/>
          </p:nvPr>
        </p:nvSpPr>
        <p:spPr/>
        <p:txBody>
          <a:bodyPr/>
          <a:lstStyle/>
          <a:p>
            <a:r>
              <a:rPr lang="en-US"/>
              <a:t>doc@seachangeseminars.com</a:t>
            </a:r>
            <a:endParaRPr lang="en-US" dirty="0"/>
          </a:p>
        </p:txBody>
      </p:sp>
      <p:sp>
        <p:nvSpPr>
          <p:cNvPr id="6" name="Slide Number Placeholder 5">
            <a:extLst>
              <a:ext uri="{FF2B5EF4-FFF2-40B4-BE49-F238E27FC236}">
                <a16:creationId xmlns:a16="http://schemas.microsoft.com/office/drawing/2014/main" id="{519D1331-E1F2-4DFA-A212-D234F63F49F0}"/>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2889024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7" name="Rectangle 16">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5"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29" name="Group 28">
            <a:extLst>
              <a:ext uri="{FF2B5EF4-FFF2-40B4-BE49-F238E27FC236}">
                <a16:creationId xmlns:a16="http://schemas.microsoft.com/office/drawing/2014/main" id="{73C75B33-8B9C-4C30-B69D-6F21F9FFF7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0" name="Rectangle 2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Oval 30">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Oval 31">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E7733D14-EF47-47BB-93CA-C498A30E0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5" name="Freeform 5">
              <a:extLst>
                <a:ext uri="{FF2B5EF4-FFF2-40B4-BE49-F238E27FC236}">
                  <a16:creationId xmlns:a16="http://schemas.microsoft.com/office/drawing/2014/main" id="{7C8D7967-7E76-49C0-8910-644CD2B54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6"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 name="Title 6">
            <a:extLst>
              <a:ext uri="{FF2B5EF4-FFF2-40B4-BE49-F238E27FC236}">
                <a16:creationId xmlns:a16="http://schemas.microsoft.com/office/drawing/2014/main" id="{4BAC64D1-10FB-4BC9-99EB-F94D6D69CA43}"/>
              </a:ext>
            </a:extLst>
          </p:cNvPr>
          <p:cNvSpPr>
            <a:spLocks noGrp="1"/>
          </p:cNvSpPr>
          <p:nvPr>
            <p:ph type="title"/>
          </p:nvPr>
        </p:nvSpPr>
        <p:spPr>
          <a:xfrm>
            <a:off x="1154955" y="973668"/>
            <a:ext cx="2942210" cy="1020232"/>
          </a:xfrm>
        </p:spPr>
        <p:txBody>
          <a:bodyPr vert="horz" lIns="91440" tIns="45720" rIns="91440" bIns="45720" rtlCol="0" anchor="ctr">
            <a:normAutofit/>
          </a:bodyPr>
          <a:lstStyle/>
          <a:p>
            <a:pPr>
              <a:lnSpc>
                <a:spcPct val="90000"/>
              </a:lnSpc>
            </a:pPr>
            <a:r>
              <a:rPr lang="en-US" sz="3300"/>
              <a:t>To jog your brains</a:t>
            </a:r>
          </a:p>
        </p:txBody>
      </p:sp>
      <p:sp>
        <p:nvSpPr>
          <p:cNvPr id="9" name="Text Placeholder 8">
            <a:extLst>
              <a:ext uri="{FF2B5EF4-FFF2-40B4-BE49-F238E27FC236}">
                <a16:creationId xmlns:a16="http://schemas.microsoft.com/office/drawing/2014/main" id="{7B492BDD-17A1-4AA7-BF33-003F5FF62528}"/>
              </a:ext>
            </a:extLst>
          </p:cNvPr>
          <p:cNvSpPr>
            <a:spLocks noGrp="1"/>
          </p:cNvSpPr>
          <p:nvPr>
            <p:ph type="body" sz="half" idx="2"/>
          </p:nvPr>
        </p:nvSpPr>
        <p:spPr>
          <a:xfrm>
            <a:off x="1154955" y="2120900"/>
            <a:ext cx="3133726" cy="3898900"/>
          </a:xfrm>
        </p:spPr>
        <p:txBody>
          <a:bodyPr vert="horz" lIns="91440" tIns="45720" rIns="91440" bIns="45720" rtlCol="0">
            <a:normAutofit fontScale="92500" lnSpcReduction="20000"/>
          </a:bodyPr>
          <a:lstStyle/>
          <a:p>
            <a:pPr>
              <a:buFont typeface="Wingdings 3" charset="2"/>
              <a:buChar char=""/>
            </a:pPr>
            <a:r>
              <a:rPr lang="en-US" sz="2400" dirty="0">
                <a:solidFill>
                  <a:schemeClr val="bg1"/>
                </a:solidFill>
              </a:rPr>
              <a:t>The cortical (Frontal, Parietal, Temporal) Lobes get fed by their opposite side cerebellum.</a:t>
            </a:r>
          </a:p>
          <a:p>
            <a:pPr>
              <a:buFont typeface="Wingdings 3" charset="2"/>
              <a:buChar char=""/>
            </a:pPr>
            <a:r>
              <a:rPr lang="en-US" sz="2400" dirty="0">
                <a:solidFill>
                  <a:schemeClr val="bg1"/>
                </a:solidFill>
              </a:rPr>
              <a:t>Neurons like oxygen, glucose, and activity</a:t>
            </a:r>
          </a:p>
          <a:p>
            <a:pPr>
              <a:buFont typeface="Wingdings 3" charset="2"/>
              <a:buChar char=""/>
            </a:pPr>
            <a:r>
              <a:rPr lang="en-US" sz="2400" dirty="0">
                <a:solidFill>
                  <a:schemeClr val="bg1"/>
                </a:solidFill>
              </a:rPr>
              <a:t>Activate the side of cerebellar low tone, or opposite the side of cortical low tone, through adjustments</a:t>
            </a:r>
          </a:p>
          <a:p>
            <a:pPr>
              <a:buFont typeface="Wingdings 3" charset="2"/>
              <a:buChar char=""/>
            </a:pPr>
            <a:endParaRPr lang="en-US" dirty="0">
              <a:solidFill>
                <a:schemeClr val="bg1"/>
              </a:solidFill>
            </a:endParaRPr>
          </a:p>
        </p:txBody>
      </p:sp>
      <p:pic>
        <p:nvPicPr>
          <p:cNvPr id="11" name="Picture Placeholder 10" descr="A picture containing invertebrate, animal&#10;&#10;Description automatically generated">
            <a:extLst>
              <a:ext uri="{FF2B5EF4-FFF2-40B4-BE49-F238E27FC236}">
                <a16:creationId xmlns:a16="http://schemas.microsoft.com/office/drawing/2014/main" id="{3BBD74E8-3A7D-4B1F-8574-DE0C83039456}"/>
              </a:ext>
            </a:extLst>
          </p:cNvPr>
          <p:cNvPicPr>
            <a:picLocks noGrp="1" noChangeAspect="1"/>
          </p:cNvPicPr>
          <p:nvPr>
            <p:ph type="pic" idx="1"/>
          </p:nvPr>
        </p:nvPicPr>
        <p:blipFill rotWithShape="1">
          <a:blip r:embed="rId3"/>
          <a:srcRect r="9309" b="-1"/>
          <a:stretch/>
        </p:blipFill>
        <p:spPr>
          <a:xfrm>
            <a:off x="5194607" y="803751"/>
            <a:ext cx="6391533" cy="5250498"/>
          </a:xfrm>
          <a:prstGeom prst="rect">
            <a:avLst/>
          </a:prstGeom>
        </p:spPr>
      </p:pic>
      <p:sp>
        <p:nvSpPr>
          <p:cNvPr id="38" name="Rectangle 37">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C95CDC06-30A2-42F2-A541-E035FE0A0D4F}"/>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D57F1E4F-1CFF-5643-939E-217C01CDF565}" type="slidenum">
              <a:rPr lang="en-US" smtClean="0"/>
              <a:pPr defTabSz="914400">
                <a:spcAft>
                  <a:spcPts val="600"/>
                </a:spcAft>
              </a:pPr>
              <a:t>12</a:t>
            </a:fld>
            <a:endParaRPr lang="en-US"/>
          </a:p>
        </p:txBody>
      </p:sp>
      <p:sp>
        <p:nvSpPr>
          <p:cNvPr id="5" name="Footer Placeholder 4">
            <a:extLst>
              <a:ext uri="{FF2B5EF4-FFF2-40B4-BE49-F238E27FC236}">
                <a16:creationId xmlns:a16="http://schemas.microsoft.com/office/drawing/2014/main" id="{20ADAC7F-DDFB-4F68-A3D9-774BC67A7DB0}"/>
              </a:ext>
            </a:extLst>
          </p:cNvPr>
          <p:cNvSpPr>
            <a:spLocks noGrp="1"/>
          </p:cNvSpPr>
          <p:nvPr>
            <p:ph type="ftr" sz="quarter" idx="11"/>
          </p:nvPr>
        </p:nvSpPr>
        <p:spPr>
          <a:xfrm>
            <a:off x="561110" y="6391838"/>
            <a:ext cx="3859795" cy="304801"/>
          </a:xfrm>
        </p:spPr>
        <p:txBody>
          <a:bodyPr vert="horz" lIns="91440" tIns="45720" rIns="91440" bIns="45720" rtlCol="0" anchor="ctr">
            <a:normAutofit/>
          </a:bodyPr>
          <a:lstStyle/>
          <a:p>
            <a:pPr defTabSz="914400">
              <a:spcAft>
                <a:spcPts val="600"/>
              </a:spcAft>
            </a:pPr>
            <a:r>
              <a:rPr lang="en-US" sz="1000" b="1" i="0" kern="1200">
                <a:solidFill>
                  <a:schemeClr val="accent1"/>
                </a:solidFill>
                <a:latin typeface="+mn-lt"/>
                <a:ea typeface="+mn-ea"/>
                <a:cs typeface="+mn-cs"/>
              </a:rPr>
              <a:t>doc@seachangeseminars.com</a:t>
            </a:r>
          </a:p>
        </p:txBody>
      </p:sp>
      <p:sp>
        <p:nvSpPr>
          <p:cNvPr id="26" name="Arc 25">
            <a:extLst>
              <a:ext uri="{FF2B5EF4-FFF2-40B4-BE49-F238E27FC236}">
                <a16:creationId xmlns:a16="http://schemas.microsoft.com/office/drawing/2014/main" id="{B788A235-FB7C-4C4E-85AC-30179416F426}"/>
              </a:ext>
            </a:extLst>
          </p:cNvPr>
          <p:cNvSpPr/>
          <p:nvPr/>
        </p:nvSpPr>
        <p:spPr>
          <a:xfrm>
            <a:off x="6799617" y="1226605"/>
            <a:ext cx="3733258" cy="3562426"/>
          </a:xfrm>
          <a:prstGeom prst="arc">
            <a:avLst>
              <a:gd name="adj1" fmla="val 7819361"/>
              <a:gd name="adj2" fmla="val 0"/>
            </a:avLst>
          </a:prstGeom>
          <a:noFill/>
          <a:ln w="88900">
            <a:gradFill flip="none" rotWithShape="1">
              <a:gsLst>
                <a:gs pos="0">
                  <a:schemeClr val="accent6">
                    <a:lumMod val="0"/>
                    <a:lumOff val="100000"/>
                  </a:schemeClr>
                </a:gs>
                <a:gs pos="35000">
                  <a:schemeClr val="accent6">
                    <a:lumMod val="0"/>
                    <a:lumOff val="100000"/>
                  </a:schemeClr>
                </a:gs>
                <a:gs pos="100000">
                  <a:schemeClr val="accent6">
                    <a:lumMod val="100000"/>
                  </a:schemeClr>
                </a:gs>
              </a:gsLst>
              <a:lin ang="189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701037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91BB4-7C3C-493E-8682-221D083A7D95}"/>
              </a:ext>
            </a:extLst>
          </p:cNvPr>
          <p:cNvSpPr>
            <a:spLocks noGrp="1"/>
          </p:cNvSpPr>
          <p:nvPr>
            <p:ph type="title"/>
          </p:nvPr>
        </p:nvSpPr>
        <p:spPr/>
        <p:txBody>
          <a:bodyPr/>
          <a:lstStyle/>
          <a:p>
            <a:pPr algn="ctr"/>
            <a:r>
              <a:rPr lang="en-US" dirty="0"/>
              <a:t>Right Brain vs Left brain</a:t>
            </a:r>
          </a:p>
        </p:txBody>
      </p:sp>
      <p:graphicFrame>
        <p:nvGraphicFramePr>
          <p:cNvPr id="4" name="Content Placeholder 3">
            <a:extLst>
              <a:ext uri="{FF2B5EF4-FFF2-40B4-BE49-F238E27FC236}">
                <a16:creationId xmlns:a16="http://schemas.microsoft.com/office/drawing/2014/main" id="{E281D932-ED8D-4D96-98BD-38C526956735}"/>
              </a:ext>
            </a:extLst>
          </p:cNvPr>
          <p:cNvGraphicFramePr>
            <a:graphicFrameLocks noGrp="1"/>
          </p:cNvGraphicFramePr>
          <p:nvPr>
            <p:ph idx="1"/>
            <p:extLst>
              <p:ext uri="{D42A27DB-BD31-4B8C-83A1-F6EECF244321}">
                <p14:modId xmlns:p14="http://schemas.microsoft.com/office/powerpoint/2010/main" val="4122212824"/>
              </p:ext>
            </p:extLst>
          </p:nvPr>
        </p:nvGraphicFramePr>
        <p:xfrm>
          <a:off x="1065320" y="2286000"/>
          <a:ext cx="9720072" cy="3635406"/>
        </p:xfrm>
        <a:graphic>
          <a:graphicData uri="http://schemas.openxmlformats.org/drawingml/2006/table">
            <a:tbl>
              <a:tblPr firstRow="1" bandRow="1">
                <a:tableStyleId>{5C22544A-7EE6-4342-B048-85BDC9FD1C3A}</a:tableStyleId>
              </a:tblPr>
              <a:tblGrid>
                <a:gridCol w="4860036">
                  <a:extLst>
                    <a:ext uri="{9D8B030D-6E8A-4147-A177-3AD203B41FA5}">
                      <a16:colId xmlns:a16="http://schemas.microsoft.com/office/drawing/2014/main" val="1766217841"/>
                    </a:ext>
                  </a:extLst>
                </a:gridCol>
                <a:gridCol w="4860036">
                  <a:extLst>
                    <a:ext uri="{9D8B030D-6E8A-4147-A177-3AD203B41FA5}">
                      <a16:colId xmlns:a16="http://schemas.microsoft.com/office/drawing/2014/main" val="725730295"/>
                    </a:ext>
                  </a:extLst>
                </a:gridCol>
              </a:tblGrid>
              <a:tr h="605901">
                <a:tc>
                  <a:txBody>
                    <a:bodyPr/>
                    <a:lstStyle/>
                    <a:p>
                      <a:pPr algn="ctr"/>
                      <a:r>
                        <a:rPr lang="en-US" dirty="0"/>
                        <a:t>Right Brain</a:t>
                      </a:r>
                    </a:p>
                  </a:txBody>
                  <a:tcPr/>
                </a:tc>
                <a:tc>
                  <a:txBody>
                    <a:bodyPr/>
                    <a:lstStyle/>
                    <a:p>
                      <a:pPr algn="ctr"/>
                      <a:r>
                        <a:rPr lang="en-US" dirty="0"/>
                        <a:t>Left Brain</a:t>
                      </a:r>
                    </a:p>
                  </a:txBody>
                  <a:tcPr/>
                </a:tc>
                <a:extLst>
                  <a:ext uri="{0D108BD9-81ED-4DB2-BD59-A6C34878D82A}">
                    <a16:rowId xmlns:a16="http://schemas.microsoft.com/office/drawing/2014/main" val="2888637874"/>
                  </a:ext>
                </a:extLst>
              </a:tr>
              <a:tr h="605901">
                <a:tc>
                  <a:txBody>
                    <a:bodyPr/>
                    <a:lstStyle/>
                    <a:p>
                      <a:r>
                        <a:rPr lang="en-US" dirty="0"/>
                        <a:t>Creative</a:t>
                      </a:r>
                    </a:p>
                  </a:txBody>
                  <a:tcPr/>
                </a:tc>
                <a:tc>
                  <a:txBody>
                    <a:bodyPr/>
                    <a:lstStyle/>
                    <a:p>
                      <a:r>
                        <a:rPr lang="en-US" dirty="0"/>
                        <a:t>Rational</a:t>
                      </a:r>
                    </a:p>
                  </a:txBody>
                  <a:tcPr/>
                </a:tc>
                <a:extLst>
                  <a:ext uri="{0D108BD9-81ED-4DB2-BD59-A6C34878D82A}">
                    <a16:rowId xmlns:a16="http://schemas.microsoft.com/office/drawing/2014/main" val="3963212209"/>
                  </a:ext>
                </a:extLst>
              </a:tr>
              <a:tr h="605901">
                <a:tc>
                  <a:txBody>
                    <a:bodyPr/>
                    <a:lstStyle/>
                    <a:p>
                      <a:r>
                        <a:rPr lang="en-US" dirty="0"/>
                        <a:t>Joy &amp; Contentment</a:t>
                      </a:r>
                    </a:p>
                  </a:txBody>
                  <a:tcPr/>
                </a:tc>
                <a:tc>
                  <a:txBody>
                    <a:bodyPr/>
                    <a:lstStyle/>
                    <a:p>
                      <a:r>
                        <a:rPr lang="en-US" dirty="0"/>
                        <a:t>Happiness</a:t>
                      </a:r>
                    </a:p>
                  </a:txBody>
                  <a:tcPr/>
                </a:tc>
                <a:extLst>
                  <a:ext uri="{0D108BD9-81ED-4DB2-BD59-A6C34878D82A}">
                    <a16:rowId xmlns:a16="http://schemas.microsoft.com/office/drawing/2014/main" val="1503346097"/>
                  </a:ext>
                </a:extLst>
              </a:tr>
              <a:tr h="605901">
                <a:tc>
                  <a:txBody>
                    <a:bodyPr/>
                    <a:lstStyle/>
                    <a:p>
                      <a:r>
                        <a:rPr lang="en-US" dirty="0"/>
                        <a:t>Optimism</a:t>
                      </a:r>
                    </a:p>
                  </a:txBody>
                  <a:tcPr/>
                </a:tc>
                <a:tc>
                  <a:txBody>
                    <a:bodyPr/>
                    <a:lstStyle/>
                    <a:p>
                      <a:r>
                        <a:rPr lang="en-US" dirty="0"/>
                        <a:t>Pessimism/Realism</a:t>
                      </a:r>
                    </a:p>
                  </a:txBody>
                  <a:tcPr/>
                </a:tc>
                <a:extLst>
                  <a:ext uri="{0D108BD9-81ED-4DB2-BD59-A6C34878D82A}">
                    <a16:rowId xmlns:a16="http://schemas.microsoft.com/office/drawing/2014/main" val="1672128862"/>
                  </a:ext>
                </a:extLst>
              </a:tr>
              <a:tr h="605901">
                <a:tc>
                  <a:txBody>
                    <a:bodyPr/>
                    <a:lstStyle/>
                    <a:p>
                      <a:r>
                        <a:rPr lang="en-US" dirty="0"/>
                        <a:t>Regulates the Immune System</a:t>
                      </a:r>
                    </a:p>
                  </a:txBody>
                  <a:tcPr/>
                </a:tc>
                <a:tc>
                  <a:txBody>
                    <a:bodyPr/>
                    <a:lstStyle/>
                    <a:p>
                      <a:endParaRPr lang="en-US" dirty="0"/>
                    </a:p>
                  </a:txBody>
                  <a:tcPr/>
                </a:tc>
                <a:extLst>
                  <a:ext uri="{0D108BD9-81ED-4DB2-BD59-A6C34878D82A}">
                    <a16:rowId xmlns:a16="http://schemas.microsoft.com/office/drawing/2014/main" val="1485823247"/>
                  </a:ext>
                </a:extLst>
              </a:tr>
              <a:tr h="605901">
                <a:tc>
                  <a:txBody>
                    <a:bodyPr/>
                    <a:lstStyle/>
                    <a:p>
                      <a:r>
                        <a:rPr lang="en-US" dirty="0"/>
                        <a:t>Posture</a:t>
                      </a:r>
                    </a:p>
                  </a:txBody>
                  <a:tcPr/>
                </a:tc>
                <a:tc>
                  <a:txBody>
                    <a:bodyPr/>
                    <a:lstStyle/>
                    <a:p>
                      <a:r>
                        <a:rPr lang="en-US" dirty="0"/>
                        <a:t>Arms &amp; Legs</a:t>
                      </a:r>
                    </a:p>
                  </a:txBody>
                  <a:tcPr/>
                </a:tc>
                <a:extLst>
                  <a:ext uri="{0D108BD9-81ED-4DB2-BD59-A6C34878D82A}">
                    <a16:rowId xmlns:a16="http://schemas.microsoft.com/office/drawing/2014/main" val="2920630411"/>
                  </a:ext>
                </a:extLst>
              </a:tr>
            </a:tbl>
          </a:graphicData>
        </a:graphic>
      </p:graphicFrame>
      <p:sp>
        <p:nvSpPr>
          <p:cNvPr id="3" name="Slide Number Placeholder 2">
            <a:extLst>
              <a:ext uri="{FF2B5EF4-FFF2-40B4-BE49-F238E27FC236}">
                <a16:creationId xmlns:a16="http://schemas.microsoft.com/office/drawing/2014/main" id="{6C13CA5F-4BBB-4A52-89C5-A480008B6259}"/>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
        <p:nvSpPr>
          <p:cNvPr id="5" name="Footer Placeholder 4">
            <a:extLst>
              <a:ext uri="{FF2B5EF4-FFF2-40B4-BE49-F238E27FC236}">
                <a16:creationId xmlns:a16="http://schemas.microsoft.com/office/drawing/2014/main" id="{6210CA28-E3BD-46E1-8EB6-7603121E7E73}"/>
              </a:ext>
            </a:extLst>
          </p:cNvPr>
          <p:cNvSpPr>
            <a:spLocks noGrp="1"/>
          </p:cNvSpPr>
          <p:nvPr>
            <p:ph type="ftr" sz="quarter" idx="11"/>
          </p:nvPr>
        </p:nvSpPr>
        <p:spPr/>
        <p:txBody>
          <a:bodyPr/>
          <a:lstStyle/>
          <a:p>
            <a:r>
              <a:rPr lang="en-US"/>
              <a:t>doc@seachangeseminars.com</a:t>
            </a:r>
            <a:endParaRPr lang="en-US" dirty="0"/>
          </a:p>
        </p:txBody>
      </p:sp>
    </p:spTree>
    <p:extLst>
      <p:ext uri="{BB962C8B-B14F-4D97-AF65-F5344CB8AC3E}">
        <p14:creationId xmlns:p14="http://schemas.microsoft.com/office/powerpoint/2010/main" val="3916229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grpSp>
        <p:nvGrpSpPr>
          <p:cNvPr id="6" name="Group 5">
            <a:extLst>
              <a:ext uri="{FF2B5EF4-FFF2-40B4-BE49-F238E27FC236}">
                <a16:creationId xmlns:a16="http://schemas.microsoft.com/office/drawing/2014/main" id="{05B85F94-8C7B-40DE-B12B-7FF55D2B35AC}"/>
              </a:ext>
            </a:extLst>
          </p:cNvPr>
          <p:cNvGrpSpPr/>
          <p:nvPr/>
        </p:nvGrpSpPr>
        <p:grpSpPr>
          <a:xfrm>
            <a:off x="5194300" y="868203"/>
            <a:ext cx="6391275" cy="5126356"/>
            <a:chOff x="5194300" y="868203"/>
            <a:chExt cx="6391275" cy="5126356"/>
          </a:xfrm>
        </p:grpSpPr>
        <p:sp>
          <p:nvSpPr>
            <p:cNvPr id="8" name="Freeform: Shape 7">
              <a:extLst>
                <a:ext uri="{FF2B5EF4-FFF2-40B4-BE49-F238E27FC236}">
                  <a16:creationId xmlns:a16="http://schemas.microsoft.com/office/drawing/2014/main" id="{F3486DC6-B4A7-4825-BC2B-F96B1F1A68B9}"/>
                </a:ext>
              </a:extLst>
            </p:cNvPr>
            <p:cNvSpPr/>
            <p:nvPr/>
          </p:nvSpPr>
          <p:spPr>
            <a:xfrm>
              <a:off x="5194300" y="868203"/>
              <a:ext cx="6391275" cy="935415"/>
            </a:xfrm>
            <a:custGeom>
              <a:avLst/>
              <a:gdLst>
                <a:gd name="connsiteX0" fmla="*/ 0 w 6391275"/>
                <a:gd name="connsiteY0" fmla="*/ 155906 h 935415"/>
                <a:gd name="connsiteX1" fmla="*/ 155906 w 6391275"/>
                <a:gd name="connsiteY1" fmla="*/ 0 h 935415"/>
                <a:gd name="connsiteX2" fmla="*/ 6235369 w 6391275"/>
                <a:gd name="connsiteY2" fmla="*/ 0 h 935415"/>
                <a:gd name="connsiteX3" fmla="*/ 6391275 w 6391275"/>
                <a:gd name="connsiteY3" fmla="*/ 155906 h 935415"/>
                <a:gd name="connsiteX4" fmla="*/ 6391275 w 6391275"/>
                <a:gd name="connsiteY4" fmla="*/ 779509 h 935415"/>
                <a:gd name="connsiteX5" fmla="*/ 6235369 w 6391275"/>
                <a:gd name="connsiteY5" fmla="*/ 935415 h 935415"/>
                <a:gd name="connsiteX6" fmla="*/ 155906 w 6391275"/>
                <a:gd name="connsiteY6" fmla="*/ 935415 h 935415"/>
                <a:gd name="connsiteX7" fmla="*/ 0 w 6391275"/>
                <a:gd name="connsiteY7" fmla="*/ 779509 h 935415"/>
                <a:gd name="connsiteX8" fmla="*/ 0 w 6391275"/>
                <a:gd name="connsiteY8" fmla="*/ 155906 h 93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1275" h="935415">
                  <a:moveTo>
                    <a:pt x="0" y="155906"/>
                  </a:moveTo>
                  <a:cubicBezTo>
                    <a:pt x="0" y="69801"/>
                    <a:pt x="69801" y="0"/>
                    <a:pt x="155906" y="0"/>
                  </a:cubicBezTo>
                  <a:lnTo>
                    <a:pt x="6235369" y="0"/>
                  </a:lnTo>
                  <a:cubicBezTo>
                    <a:pt x="6321474" y="0"/>
                    <a:pt x="6391275" y="69801"/>
                    <a:pt x="6391275" y="155906"/>
                  </a:cubicBezTo>
                  <a:lnTo>
                    <a:pt x="6391275" y="779509"/>
                  </a:lnTo>
                  <a:cubicBezTo>
                    <a:pt x="6391275" y="865614"/>
                    <a:pt x="6321474" y="935415"/>
                    <a:pt x="6235369" y="935415"/>
                  </a:cubicBezTo>
                  <a:lnTo>
                    <a:pt x="155906" y="935415"/>
                  </a:lnTo>
                  <a:cubicBezTo>
                    <a:pt x="69801" y="935415"/>
                    <a:pt x="0" y="865614"/>
                    <a:pt x="0" y="779509"/>
                  </a:cubicBezTo>
                  <a:lnTo>
                    <a:pt x="0" y="15590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4253" tIns="194253" rIns="194253" bIns="194253" numCol="1" spcCol="1270" anchor="ctr" anchorCtr="0">
              <a:noAutofit/>
            </a:bodyPr>
            <a:lstStyle/>
            <a:p>
              <a:pPr marL="0" lvl="0" indent="0" algn="l" defTabSz="1733550">
                <a:lnSpc>
                  <a:spcPct val="90000"/>
                </a:lnSpc>
                <a:spcBef>
                  <a:spcPct val="0"/>
                </a:spcBef>
                <a:spcAft>
                  <a:spcPct val="35000"/>
                </a:spcAft>
                <a:buNone/>
              </a:pPr>
              <a:r>
                <a:rPr lang="en-US" sz="3900" kern="1200"/>
                <a:t>Posture</a:t>
              </a:r>
            </a:p>
          </p:txBody>
        </p:sp>
        <p:sp>
          <p:nvSpPr>
            <p:cNvPr id="9" name="Freeform: Shape 8">
              <a:extLst>
                <a:ext uri="{FF2B5EF4-FFF2-40B4-BE49-F238E27FC236}">
                  <a16:creationId xmlns:a16="http://schemas.microsoft.com/office/drawing/2014/main" id="{66C400FE-86C3-4B5C-ABFC-CBA4B5DB5420}"/>
                </a:ext>
              </a:extLst>
            </p:cNvPr>
            <p:cNvSpPr/>
            <p:nvPr/>
          </p:nvSpPr>
          <p:spPr>
            <a:xfrm>
              <a:off x="5194300" y="1915939"/>
              <a:ext cx="6391275" cy="935415"/>
            </a:xfrm>
            <a:custGeom>
              <a:avLst/>
              <a:gdLst>
                <a:gd name="connsiteX0" fmla="*/ 0 w 6391275"/>
                <a:gd name="connsiteY0" fmla="*/ 155906 h 935415"/>
                <a:gd name="connsiteX1" fmla="*/ 155906 w 6391275"/>
                <a:gd name="connsiteY1" fmla="*/ 0 h 935415"/>
                <a:gd name="connsiteX2" fmla="*/ 6235369 w 6391275"/>
                <a:gd name="connsiteY2" fmla="*/ 0 h 935415"/>
                <a:gd name="connsiteX3" fmla="*/ 6391275 w 6391275"/>
                <a:gd name="connsiteY3" fmla="*/ 155906 h 935415"/>
                <a:gd name="connsiteX4" fmla="*/ 6391275 w 6391275"/>
                <a:gd name="connsiteY4" fmla="*/ 779509 h 935415"/>
                <a:gd name="connsiteX5" fmla="*/ 6235369 w 6391275"/>
                <a:gd name="connsiteY5" fmla="*/ 935415 h 935415"/>
                <a:gd name="connsiteX6" fmla="*/ 155906 w 6391275"/>
                <a:gd name="connsiteY6" fmla="*/ 935415 h 935415"/>
                <a:gd name="connsiteX7" fmla="*/ 0 w 6391275"/>
                <a:gd name="connsiteY7" fmla="*/ 779509 h 935415"/>
                <a:gd name="connsiteX8" fmla="*/ 0 w 6391275"/>
                <a:gd name="connsiteY8" fmla="*/ 155906 h 93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1275" h="935415">
                  <a:moveTo>
                    <a:pt x="0" y="155906"/>
                  </a:moveTo>
                  <a:cubicBezTo>
                    <a:pt x="0" y="69801"/>
                    <a:pt x="69801" y="0"/>
                    <a:pt x="155906" y="0"/>
                  </a:cubicBezTo>
                  <a:lnTo>
                    <a:pt x="6235369" y="0"/>
                  </a:lnTo>
                  <a:cubicBezTo>
                    <a:pt x="6321474" y="0"/>
                    <a:pt x="6391275" y="69801"/>
                    <a:pt x="6391275" y="155906"/>
                  </a:cubicBezTo>
                  <a:lnTo>
                    <a:pt x="6391275" y="779509"/>
                  </a:lnTo>
                  <a:cubicBezTo>
                    <a:pt x="6391275" y="865614"/>
                    <a:pt x="6321474" y="935415"/>
                    <a:pt x="6235369" y="935415"/>
                  </a:cubicBezTo>
                  <a:lnTo>
                    <a:pt x="155906" y="935415"/>
                  </a:lnTo>
                  <a:cubicBezTo>
                    <a:pt x="69801" y="935415"/>
                    <a:pt x="0" y="865614"/>
                    <a:pt x="0" y="779509"/>
                  </a:cubicBezTo>
                  <a:lnTo>
                    <a:pt x="0" y="155906"/>
                  </a:lnTo>
                  <a:close/>
                </a:path>
              </a:pathLst>
            </a:custGeom>
          </p:spPr>
          <p:style>
            <a:lnRef idx="2">
              <a:schemeClr val="lt1">
                <a:hueOff val="0"/>
                <a:satOff val="0"/>
                <a:lumOff val="0"/>
                <a:alphaOff val="0"/>
              </a:schemeClr>
            </a:lnRef>
            <a:fillRef idx="1">
              <a:schemeClr val="accent2">
                <a:hueOff val="-4941430"/>
                <a:satOff val="225"/>
                <a:lumOff val="0"/>
                <a:alphaOff val="0"/>
              </a:schemeClr>
            </a:fillRef>
            <a:effectRef idx="0">
              <a:schemeClr val="accent2">
                <a:hueOff val="-4941430"/>
                <a:satOff val="225"/>
                <a:lumOff val="0"/>
                <a:alphaOff val="0"/>
              </a:schemeClr>
            </a:effectRef>
            <a:fontRef idx="minor">
              <a:schemeClr val="lt1"/>
            </a:fontRef>
          </p:style>
          <p:txBody>
            <a:bodyPr spcFirstLastPara="0" vert="horz" wrap="square" lIns="194253" tIns="194253" rIns="194253" bIns="194253" numCol="1" spcCol="1270" anchor="ctr" anchorCtr="0">
              <a:noAutofit/>
            </a:bodyPr>
            <a:lstStyle/>
            <a:p>
              <a:pPr marL="0" lvl="0" indent="0" algn="l" defTabSz="1733550">
                <a:lnSpc>
                  <a:spcPct val="90000"/>
                </a:lnSpc>
                <a:spcBef>
                  <a:spcPct val="0"/>
                </a:spcBef>
                <a:spcAft>
                  <a:spcPct val="35000"/>
                </a:spcAft>
                <a:buNone/>
              </a:pPr>
              <a:r>
                <a:rPr lang="en-US" sz="3900" kern="1200" dirty="0"/>
                <a:t>Functional Neuro Exam</a:t>
              </a:r>
            </a:p>
          </p:txBody>
        </p:sp>
        <p:sp>
          <p:nvSpPr>
            <p:cNvPr id="10" name="Freeform: Shape 9">
              <a:extLst>
                <a:ext uri="{FF2B5EF4-FFF2-40B4-BE49-F238E27FC236}">
                  <a16:creationId xmlns:a16="http://schemas.microsoft.com/office/drawing/2014/main" id="{A60005AE-6B36-4C1E-BFFA-B77D8A365830}"/>
                </a:ext>
              </a:extLst>
            </p:cNvPr>
            <p:cNvSpPr/>
            <p:nvPr/>
          </p:nvSpPr>
          <p:spPr>
            <a:xfrm>
              <a:off x="5194300" y="2963674"/>
              <a:ext cx="6391275" cy="935415"/>
            </a:xfrm>
            <a:custGeom>
              <a:avLst/>
              <a:gdLst>
                <a:gd name="connsiteX0" fmla="*/ 0 w 6391275"/>
                <a:gd name="connsiteY0" fmla="*/ 155906 h 935415"/>
                <a:gd name="connsiteX1" fmla="*/ 155906 w 6391275"/>
                <a:gd name="connsiteY1" fmla="*/ 0 h 935415"/>
                <a:gd name="connsiteX2" fmla="*/ 6235369 w 6391275"/>
                <a:gd name="connsiteY2" fmla="*/ 0 h 935415"/>
                <a:gd name="connsiteX3" fmla="*/ 6391275 w 6391275"/>
                <a:gd name="connsiteY3" fmla="*/ 155906 h 935415"/>
                <a:gd name="connsiteX4" fmla="*/ 6391275 w 6391275"/>
                <a:gd name="connsiteY4" fmla="*/ 779509 h 935415"/>
                <a:gd name="connsiteX5" fmla="*/ 6235369 w 6391275"/>
                <a:gd name="connsiteY5" fmla="*/ 935415 h 935415"/>
                <a:gd name="connsiteX6" fmla="*/ 155906 w 6391275"/>
                <a:gd name="connsiteY6" fmla="*/ 935415 h 935415"/>
                <a:gd name="connsiteX7" fmla="*/ 0 w 6391275"/>
                <a:gd name="connsiteY7" fmla="*/ 779509 h 935415"/>
                <a:gd name="connsiteX8" fmla="*/ 0 w 6391275"/>
                <a:gd name="connsiteY8" fmla="*/ 155906 h 93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1275" h="935415">
                  <a:moveTo>
                    <a:pt x="0" y="155906"/>
                  </a:moveTo>
                  <a:cubicBezTo>
                    <a:pt x="0" y="69801"/>
                    <a:pt x="69801" y="0"/>
                    <a:pt x="155906" y="0"/>
                  </a:cubicBezTo>
                  <a:lnTo>
                    <a:pt x="6235369" y="0"/>
                  </a:lnTo>
                  <a:cubicBezTo>
                    <a:pt x="6321474" y="0"/>
                    <a:pt x="6391275" y="69801"/>
                    <a:pt x="6391275" y="155906"/>
                  </a:cubicBezTo>
                  <a:lnTo>
                    <a:pt x="6391275" y="779509"/>
                  </a:lnTo>
                  <a:cubicBezTo>
                    <a:pt x="6391275" y="865614"/>
                    <a:pt x="6321474" y="935415"/>
                    <a:pt x="6235369" y="935415"/>
                  </a:cubicBezTo>
                  <a:lnTo>
                    <a:pt x="155906" y="935415"/>
                  </a:lnTo>
                  <a:cubicBezTo>
                    <a:pt x="69801" y="935415"/>
                    <a:pt x="0" y="865614"/>
                    <a:pt x="0" y="779509"/>
                  </a:cubicBezTo>
                  <a:lnTo>
                    <a:pt x="0" y="155906"/>
                  </a:lnTo>
                  <a:close/>
                </a:path>
              </a:pathLst>
            </a:custGeom>
          </p:spPr>
          <p:style>
            <a:lnRef idx="2">
              <a:schemeClr val="lt1">
                <a:hueOff val="0"/>
                <a:satOff val="0"/>
                <a:lumOff val="0"/>
                <a:alphaOff val="0"/>
              </a:schemeClr>
            </a:lnRef>
            <a:fillRef idx="1">
              <a:schemeClr val="accent2">
                <a:hueOff val="-9882860"/>
                <a:satOff val="451"/>
                <a:lumOff val="0"/>
                <a:alphaOff val="0"/>
              </a:schemeClr>
            </a:fillRef>
            <a:effectRef idx="0">
              <a:schemeClr val="accent2">
                <a:hueOff val="-9882860"/>
                <a:satOff val="451"/>
                <a:lumOff val="0"/>
                <a:alphaOff val="0"/>
              </a:schemeClr>
            </a:effectRef>
            <a:fontRef idx="minor">
              <a:schemeClr val="lt1"/>
            </a:fontRef>
          </p:style>
          <p:txBody>
            <a:bodyPr spcFirstLastPara="0" vert="horz" wrap="square" lIns="194253" tIns="194253" rIns="194253" bIns="194253" numCol="1" spcCol="1270" anchor="ctr" anchorCtr="0">
              <a:noAutofit/>
            </a:bodyPr>
            <a:lstStyle/>
            <a:p>
              <a:pPr marL="0" lvl="0" indent="0" algn="l" defTabSz="1733550">
                <a:lnSpc>
                  <a:spcPct val="90000"/>
                </a:lnSpc>
                <a:spcBef>
                  <a:spcPct val="0"/>
                </a:spcBef>
                <a:spcAft>
                  <a:spcPct val="35000"/>
                </a:spcAft>
                <a:buNone/>
              </a:pPr>
              <a:r>
                <a:rPr lang="en-US" sz="3900" kern="1200" dirty="0"/>
                <a:t>QOL</a:t>
              </a:r>
            </a:p>
          </p:txBody>
        </p:sp>
        <p:sp>
          <p:nvSpPr>
            <p:cNvPr id="11" name="Freeform: Shape 10">
              <a:extLst>
                <a:ext uri="{FF2B5EF4-FFF2-40B4-BE49-F238E27FC236}">
                  <a16:creationId xmlns:a16="http://schemas.microsoft.com/office/drawing/2014/main" id="{574DA9A8-18F1-4948-87C0-7DC0ABDC1B39}"/>
                </a:ext>
              </a:extLst>
            </p:cNvPr>
            <p:cNvSpPr/>
            <p:nvPr/>
          </p:nvSpPr>
          <p:spPr>
            <a:xfrm>
              <a:off x="5194300" y="4011409"/>
              <a:ext cx="6391275" cy="935415"/>
            </a:xfrm>
            <a:custGeom>
              <a:avLst/>
              <a:gdLst>
                <a:gd name="connsiteX0" fmla="*/ 0 w 6391275"/>
                <a:gd name="connsiteY0" fmla="*/ 155906 h 935415"/>
                <a:gd name="connsiteX1" fmla="*/ 155906 w 6391275"/>
                <a:gd name="connsiteY1" fmla="*/ 0 h 935415"/>
                <a:gd name="connsiteX2" fmla="*/ 6235369 w 6391275"/>
                <a:gd name="connsiteY2" fmla="*/ 0 h 935415"/>
                <a:gd name="connsiteX3" fmla="*/ 6391275 w 6391275"/>
                <a:gd name="connsiteY3" fmla="*/ 155906 h 935415"/>
                <a:gd name="connsiteX4" fmla="*/ 6391275 w 6391275"/>
                <a:gd name="connsiteY4" fmla="*/ 779509 h 935415"/>
                <a:gd name="connsiteX5" fmla="*/ 6235369 w 6391275"/>
                <a:gd name="connsiteY5" fmla="*/ 935415 h 935415"/>
                <a:gd name="connsiteX6" fmla="*/ 155906 w 6391275"/>
                <a:gd name="connsiteY6" fmla="*/ 935415 h 935415"/>
                <a:gd name="connsiteX7" fmla="*/ 0 w 6391275"/>
                <a:gd name="connsiteY7" fmla="*/ 779509 h 935415"/>
                <a:gd name="connsiteX8" fmla="*/ 0 w 6391275"/>
                <a:gd name="connsiteY8" fmla="*/ 155906 h 93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1275" h="935415">
                  <a:moveTo>
                    <a:pt x="0" y="155906"/>
                  </a:moveTo>
                  <a:cubicBezTo>
                    <a:pt x="0" y="69801"/>
                    <a:pt x="69801" y="0"/>
                    <a:pt x="155906" y="0"/>
                  </a:cubicBezTo>
                  <a:lnTo>
                    <a:pt x="6235369" y="0"/>
                  </a:lnTo>
                  <a:cubicBezTo>
                    <a:pt x="6321474" y="0"/>
                    <a:pt x="6391275" y="69801"/>
                    <a:pt x="6391275" y="155906"/>
                  </a:cubicBezTo>
                  <a:lnTo>
                    <a:pt x="6391275" y="779509"/>
                  </a:lnTo>
                  <a:cubicBezTo>
                    <a:pt x="6391275" y="865614"/>
                    <a:pt x="6321474" y="935415"/>
                    <a:pt x="6235369" y="935415"/>
                  </a:cubicBezTo>
                  <a:lnTo>
                    <a:pt x="155906" y="935415"/>
                  </a:lnTo>
                  <a:cubicBezTo>
                    <a:pt x="69801" y="935415"/>
                    <a:pt x="0" y="865614"/>
                    <a:pt x="0" y="779509"/>
                  </a:cubicBezTo>
                  <a:lnTo>
                    <a:pt x="0" y="155906"/>
                  </a:lnTo>
                  <a:close/>
                </a:path>
              </a:pathLst>
            </a:custGeom>
          </p:spPr>
          <p:style>
            <a:lnRef idx="2">
              <a:schemeClr val="lt1">
                <a:hueOff val="0"/>
                <a:satOff val="0"/>
                <a:lumOff val="0"/>
                <a:alphaOff val="0"/>
              </a:schemeClr>
            </a:lnRef>
            <a:fillRef idx="1">
              <a:schemeClr val="accent2">
                <a:hueOff val="-14824290"/>
                <a:satOff val="676"/>
                <a:lumOff val="0"/>
                <a:alphaOff val="0"/>
              </a:schemeClr>
            </a:fillRef>
            <a:effectRef idx="0">
              <a:schemeClr val="accent2">
                <a:hueOff val="-14824290"/>
                <a:satOff val="676"/>
                <a:lumOff val="0"/>
                <a:alphaOff val="0"/>
              </a:schemeClr>
            </a:effectRef>
            <a:fontRef idx="minor">
              <a:schemeClr val="lt1"/>
            </a:fontRef>
          </p:style>
          <p:txBody>
            <a:bodyPr spcFirstLastPara="0" vert="horz" wrap="square" lIns="194253" tIns="194253" rIns="194253" bIns="194253" numCol="1" spcCol="1270" anchor="ctr" anchorCtr="0">
              <a:noAutofit/>
            </a:bodyPr>
            <a:lstStyle/>
            <a:p>
              <a:pPr marL="0" lvl="0" indent="0" algn="l" defTabSz="1733550">
                <a:lnSpc>
                  <a:spcPct val="90000"/>
                </a:lnSpc>
                <a:spcBef>
                  <a:spcPct val="0"/>
                </a:spcBef>
                <a:spcAft>
                  <a:spcPct val="35000"/>
                </a:spcAft>
                <a:buNone/>
              </a:pPr>
              <a:r>
                <a:rPr lang="en-US" sz="3900" dirty="0"/>
                <a:t>P-SIJH/Category II</a:t>
              </a:r>
              <a:r>
                <a:rPr lang="en-US" sz="3900" kern="1200" dirty="0"/>
                <a:t> </a:t>
              </a:r>
            </a:p>
          </p:txBody>
        </p:sp>
        <p:sp>
          <p:nvSpPr>
            <p:cNvPr id="20" name="Freeform: Shape 19">
              <a:extLst>
                <a:ext uri="{FF2B5EF4-FFF2-40B4-BE49-F238E27FC236}">
                  <a16:creationId xmlns:a16="http://schemas.microsoft.com/office/drawing/2014/main" id="{46377A10-CC10-43EC-B177-5C279234819B}"/>
                </a:ext>
              </a:extLst>
            </p:cNvPr>
            <p:cNvSpPr/>
            <p:nvPr/>
          </p:nvSpPr>
          <p:spPr>
            <a:xfrm>
              <a:off x="5194300" y="5059144"/>
              <a:ext cx="6391275" cy="935415"/>
            </a:xfrm>
            <a:custGeom>
              <a:avLst/>
              <a:gdLst>
                <a:gd name="connsiteX0" fmla="*/ 0 w 6391275"/>
                <a:gd name="connsiteY0" fmla="*/ 155906 h 935415"/>
                <a:gd name="connsiteX1" fmla="*/ 155906 w 6391275"/>
                <a:gd name="connsiteY1" fmla="*/ 0 h 935415"/>
                <a:gd name="connsiteX2" fmla="*/ 6235369 w 6391275"/>
                <a:gd name="connsiteY2" fmla="*/ 0 h 935415"/>
                <a:gd name="connsiteX3" fmla="*/ 6391275 w 6391275"/>
                <a:gd name="connsiteY3" fmla="*/ 155906 h 935415"/>
                <a:gd name="connsiteX4" fmla="*/ 6391275 w 6391275"/>
                <a:gd name="connsiteY4" fmla="*/ 779509 h 935415"/>
                <a:gd name="connsiteX5" fmla="*/ 6235369 w 6391275"/>
                <a:gd name="connsiteY5" fmla="*/ 935415 h 935415"/>
                <a:gd name="connsiteX6" fmla="*/ 155906 w 6391275"/>
                <a:gd name="connsiteY6" fmla="*/ 935415 h 935415"/>
                <a:gd name="connsiteX7" fmla="*/ 0 w 6391275"/>
                <a:gd name="connsiteY7" fmla="*/ 779509 h 935415"/>
                <a:gd name="connsiteX8" fmla="*/ 0 w 6391275"/>
                <a:gd name="connsiteY8" fmla="*/ 155906 h 93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1275" h="935415">
                  <a:moveTo>
                    <a:pt x="0" y="155906"/>
                  </a:moveTo>
                  <a:cubicBezTo>
                    <a:pt x="0" y="69801"/>
                    <a:pt x="69801" y="0"/>
                    <a:pt x="155906" y="0"/>
                  </a:cubicBezTo>
                  <a:lnTo>
                    <a:pt x="6235369" y="0"/>
                  </a:lnTo>
                  <a:cubicBezTo>
                    <a:pt x="6321474" y="0"/>
                    <a:pt x="6391275" y="69801"/>
                    <a:pt x="6391275" y="155906"/>
                  </a:cubicBezTo>
                  <a:lnTo>
                    <a:pt x="6391275" y="779509"/>
                  </a:lnTo>
                  <a:cubicBezTo>
                    <a:pt x="6391275" y="865614"/>
                    <a:pt x="6321474" y="935415"/>
                    <a:pt x="6235369" y="935415"/>
                  </a:cubicBezTo>
                  <a:lnTo>
                    <a:pt x="155906" y="935415"/>
                  </a:lnTo>
                  <a:cubicBezTo>
                    <a:pt x="69801" y="935415"/>
                    <a:pt x="0" y="865614"/>
                    <a:pt x="0" y="779509"/>
                  </a:cubicBezTo>
                  <a:lnTo>
                    <a:pt x="0" y="155906"/>
                  </a:lnTo>
                  <a:close/>
                </a:path>
              </a:pathLst>
            </a:custGeom>
          </p:spPr>
          <p:style>
            <a:lnRef idx="2">
              <a:schemeClr val="lt1">
                <a:hueOff val="0"/>
                <a:satOff val="0"/>
                <a:lumOff val="0"/>
                <a:alphaOff val="0"/>
              </a:schemeClr>
            </a:lnRef>
            <a:fillRef idx="1">
              <a:schemeClr val="accent2">
                <a:hueOff val="-19765721"/>
                <a:satOff val="901"/>
                <a:lumOff val="0"/>
                <a:alphaOff val="0"/>
              </a:schemeClr>
            </a:fillRef>
            <a:effectRef idx="0">
              <a:schemeClr val="accent2">
                <a:hueOff val="-19765721"/>
                <a:satOff val="901"/>
                <a:lumOff val="0"/>
                <a:alphaOff val="0"/>
              </a:schemeClr>
            </a:effectRef>
            <a:fontRef idx="minor">
              <a:schemeClr val="lt1"/>
            </a:fontRef>
          </p:style>
          <p:txBody>
            <a:bodyPr spcFirstLastPara="0" vert="horz" wrap="square" lIns="194253" tIns="194253" rIns="194253" bIns="194253" numCol="1" spcCol="1270" anchor="ctr" anchorCtr="0">
              <a:noAutofit/>
            </a:bodyPr>
            <a:lstStyle/>
            <a:p>
              <a:pPr marL="0" lvl="0" indent="0" algn="l" defTabSz="1733550">
                <a:lnSpc>
                  <a:spcPct val="90000"/>
                </a:lnSpc>
                <a:spcBef>
                  <a:spcPct val="0"/>
                </a:spcBef>
                <a:spcAft>
                  <a:spcPct val="35000"/>
                </a:spcAft>
                <a:buNone/>
              </a:pPr>
              <a:r>
                <a:rPr lang="en-US" sz="3900" dirty="0"/>
                <a:t>Instrumentation</a:t>
              </a:r>
              <a:endParaRPr lang="en-US" sz="3900" kern="1200" dirty="0"/>
            </a:p>
          </p:txBody>
        </p:sp>
      </p:grpSp>
      <p:sp>
        <p:nvSpPr>
          <p:cNvPr id="2" name="Title 1">
            <a:extLst>
              <a:ext uri="{FF2B5EF4-FFF2-40B4-BE49-F238E27FC236}">
                <a16:creationId xmlns:a16="http://schemas.microsoft.com/office/drawing/2014/main" id="{2CCB37BF-FE45-437D-ABF3-82780B88C75A}"/>
              </a:ext>
            </a:extLst>
          </p:cNvPr>
          <p:cNvSpPr>
            <a:spLocks noGrp="1"/>
          </p:cNvSpPr>
          <p:nvPr>
            <p:ph type="title"/>
          </p:nvPr>
        </p:nvSpPr>
        <p:spPr>
          <a:xfrm>
            <a:off x="1154955" y="973667"/>
            <a:ext cx="2942210" cy="4833745"/>
          </a:xfrm>
        </p:spPr>
        <p:txBody>
          <a:bodyPr>
            <a:normAutofit/>
          </a:bodyPr>
          <a:lstStyle/>
          <a:p>
            <a:r>
              <a:rPr lang="en-US" dirty="0">
                <a:solidFill>
                  <a:srgbClr val="EBEBEB"/>
                </a:solidFill>
              </a:rPr>
              <a:t>Pregnancy Care: Perinatal Functional Outcome Assessment</a:t>
            </a:r>
          </a:p>
        </p:txBody>
      </p:sp>
      <p:sp>
        <p:nvSpPr>
          <p:cNvPr id="21" name="Rectangle 20">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Slide Number Placeholder 4">
            <a:extLst>
              <a:ext uri="{FF2B5EF4-FFF2-40B4-BE49-F238E27FC236}">
                <a16:creationId xmlns:a16="http://schemas.microsoft.com/office/drawing/2014/main" id="{DD15B908-9D1B-4049-BE27-7B9CBAE206A2}"/>
              </a:ext>
            </a:extLst>
          </p:cNvPr>
          <p:cNvSpPr>
            <a:spLocks noGrp="1"/>
          </p:cNvSpPr>
          <p:nvPr>
            <p:ph type="sldNum" sz="quarter" idx="12"/>
          </p:nvPr>
        </p:nvSpPr>
        <p:spPr>
          <a:xfrm>
            <a:off x="10352540" y="295729"/>
            <a:ext cx="838199" cy="767687"/>
          </a:xfrm>
        </p:spPr>
        <p:txBody>
          <a:bodyPr>
            <a:normAutofit/>
          </a:bodyPr>
          <a:lstStyle/>
          <a:p>
            <a:pPr>
              <a:spcAft>
                <a:spcPts val="600"/>
              </a:spcAft>
            </a:pPr>
            <a:fld id="{D57F1E4F-1CFF-5643-939E-217C01CDF565}" type="slidenum">
              <a:rPr lang="en-US">
                <a:solidFill>
                  <a:srgbClr val="FFFFFF"/>
                </a:solidFill>
              </a:rPr>
              <a:pPr>
                <a:spcAft>
                  <a:spcPts val="600"/>
                </a:spcAft>
              </a:pPr>
              <a:t>14</a:t>
            </a:fld>
            <a:endParaRPr lang="en-US" dirty="0">
              <a:solidFill>
                <a:srgbClr val="FFFFFF"/>
              </a:solidFill>
            </a:endParaRPr>
          </a:p>
        </p:txBody>
      </p:sp>
      <p:sp>
        <p:nvSpPr>
          <p:cNvPr id="4" name="Footer Placeholder 3">
            <a:extLst>
              <a:ext uri="{FF2B5EF4-FFF2-40B4-BE49-F238E27FC236}">
                <a16:creationId xmlns:a16="http://schemas.microsoft.com/office/drawing/2014/main" id="{05D4B8A6-73D3-4431-88BE-7B8154C4BC0B}"/>
              </a:ext>
            </a:extLst>
          </p:cNvPr>
          <p:cNvSpPr>
            <a:spLocks noGrp="1"/>
          </p:cNvSpPr>
          <p:nvPr>
            <p:ph type="ftr" sz="quarter" idx="11"/>
          </p:nvPr>
        </p:nvSpPr>
        <p:spPr>
          <a:xfrm>
            <a:off x="561110" y="6391838"/>
            <a:ext cx="3859795" cy="304801"/>
          </a:xfrm>
        </p:spPr>
        <p:txBody>
          <a:bodyPr>
            <a:normAutofit/>
          </a:bodyPr>
          <a:lstStyle/>
          <a:p>
            <a:pPr>
              <a:spcAft>
                <a:spcPts val="600"/>
              </a:spcAft>
            </a:pPr>
            <a:r>
              <a:rPr lang="en-US"/>
              <a:t>doc@seachangeseminars.com</a:t>
            </a:r>
          </a:p>
        </p:txBody>
      </p:sp>
    </p:spTree>
    <p:extLst>
      <p:ext uri="{BB962C8B-B14F-4D97-AF65-F5344CB8AC3E}">
        <p14:creationId xmlns:p14="http://schemas.microsoft.com/office/powerpoint/2010/main" val="3477427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1"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 name="Title 6">
            <a:extLst>
              <a:ext uri="{FF2B5EF4-FFF2-40B4-BE49-F238E27FC236}">
                <a16:creationId xmlns:a16="http://schemas.microsoft.com/office/drawing/2014/main" id="{FBF04DA5-964C-4942-B61F-1D3C9F23BB51}"/>
              </a:ext>
            </a:extLst>
          </p:cNvPr>
          <p:cNvSpPr>
            <a:spLocks noGrp="1"/>
          </p:cNvSpPr>
          <p:nvPr>
            <p:ph type="title"/>
          </p:nvPr>
        </p:nvSpPr>
        <p:spPr>
          <a:xfrm>
            <a:off x="1154955" y="973667"/>
            <a:ext cx="2942210" cy="4833745"/>
          </a:xfrm>
        </p:spPr>
        <p:txBody>
          <a:bodyPr>
            <a:normAutofit/>
          </a:bodyPr>
          <a:lstStyle/>
          <a:p>
            <a:r>
              <a:rPr lang="en-US">
                <a:solidFill>
                  <a:srgbClr val="EBEBEB"/>
                </a:solidFill>
              </a:rPr>
              <a:t>Perinatal Functional Outcome Assessment</a:t>
            </a:r>
          </a:p>
        </p:txBody>
      </p:sp>
      <p:sp>
        <p:nvSpPr>
          <p:cNvPr id="24" name="Rectangle 23">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61ECF515-E0A3-463D-B36D-FA4C8F08B715}"/>
              </a:ext>
            </a:extLst>
          </p:cNvPr>
          <p:cNvSpPr>
            <a:spLocks noGrp="1"/>
          </p:cNvSpPr>
          <p:nvPr>
            <p:ph type="sldNum" sz="quarter" idx="12"/>
          </p:nvPr>
        </p:nvSpPr>
        <p:spPr>
          <a:xfrm>
            <a:off x="10352540" y="295729"/>
            <a:ext cx="838199" cy="767687"/>
          </a:xfrm>
        </p:spPr>
        <p:txBody>
          <a:bodyPr>
            <a:normAutofit/>
          </a:bodyPr>
          <a:lstStyle/>
          <a:p>
            <a:pPr>
              <a:spcAft>
                <a:spcPts val="600"/>
              </a:spcAft>
            </a:pPr>
            <a:fld id="{D57F1E4F-1CFF-5643-939E-217C01CDF565}" type="slidenum">
              <a:rPr lang="en-US">
                <a:solidFill>
                  <a:srgbClr val="FFFFFF"/>
                </a:solidFill>
              </a:rPr>
              <a:pPr>
                <a:spcAft>
                  <a:spcPts val="600"/>
                </a:spcAft>
              </a:pPr>
              <a:t>15</a:t>
            </a:fld>
            <a:endParaRPr lang="en-US">
              <a:solidFill>
                <a:srgbClr val="FFFFFF"/>
              </a:solidFill>
            </a:endParaRPr>
          </a:p>
        </p:txBody>
      </p:sp>
      <p:sp>
        <p:nvSpPr>
          <p:cNvPr id="5" name="Footer Placeholder 4">
            <a:extLst>
              <a:ext uri="{FF2B5EF4-FFF2-40B4-BE49-F238E27FC236}">
                <a16:creationId xmlns:a16="http://schemas.microsoft.com/office/drawing/2014/main" id="{35795511-A3BA-4CAF-A2C9-BB4C1F451D81}"/>
              </a:ext>
            </a:extLst>
          </p:cNvPr>
          <p:cNvSpPr>
            <a:spLocks noGrp="1"/>
          </p:cNvSpPr>
          <p:nvPr>
            <p:ph type="ftr" sz="quarter" idx="11"/>
          </p:nvPr>
        </p:nvSpPr>
        <p:spPr>
          <a:xfrm>
            <a:off x="561110" y="6391838"/>
            <a:ext cx="3859795" cy="304801"/>
          </a:xfrm>
        </p:spPr>
        <p:txBody>
          <a:bodyPr>
            <a:normAutofit/>
          </a:bodyPr>
          <a:lstStyle/>
          <a:p>
            <a:pPr>
              <a:spcAft>
                <a:spcPts val="600"/>
              </a:spcAft>
            </a:pPr>
            <a:r>
              <a:rPr lang="en-US"/>
              <a:t>doc@seachangeseminars.com</a:t>
            </a:r>
          </a:p>
        </p:txBody>
      </p:sp>
      <p:graphicFrame>
        <p:nvGraphicFramePr>
          <p:cNvPr id="10" name="Content Placeholder 7">
            <a:extLst>
              <a:ext uri="{FF2B5EF4-FFF2-40B4-BE49-F238E27FC236}">
                <a16:creationId xmlns:a16="http://schemas.microsoft.com/office/drawing/2014/main" id="{E1417F0F-45B5-4042-AD72-348A4A6C1502}"/>
              </a:ext>
            </a:extLst>
          </p:cNvPr>
          <p:cNvGraphicFramePr>
            <a:graphicFrameLocks noGrp="1"/>
          </p:cNvGraphicFramePr>
          <p:nvPr>
            <p:ph idx="1"/>
            <p:extLst>
              <p:ext uri="{D42A27DB-BD31-4B8C-83A1-F6EECF244321}">
                <p14:modId xmlns:p14="http://schemas.microsoft.com/office/powerpoint/2010/main" val="642279564"/>
              </p:ext>
            </p:extLst>
          </p:nvPr>
        </p:nvGraphicFramePr>
        <p:xfrm>
          <a:off x="5194300" y="968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11143F55-A335-4AB4-B298-0342BA3AEE68}"/>
              </a:ext>
            </a:extLst>
          </p:cNvPr>
          <p:cNvSpPr/>
          <p:nvPr/>
        </p:nvSpPr>
        <p:spPr>
          <a:xfrm>
            <a:off x="8446617" y="1169852"/>
            <a:ext cx="3656012" cy="4664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1400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1"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 name="Title 6">
            <a:extLst>
              <a:ext uri="{FF2B5EF4-FFF2-40B4-BE49-F238E27FC236}">
                <a16:creationId xmlns:a16="http://schemas.microsoft.com/office/drawing/2014/main" id="{FBF04DA5-964C-4942-B61F-1D3C9F23BB51}"/>
              </a:ext>
            </a:extLst>
          </p:cNvPr>
          <p:cNvSpPr>
            <a:spLocks noGrp="1"/>
          </p:cNvSpPr>
          <p:nvPr>
            <p:ph type="title"/>
          </p:nvPr>
        </p:nvSpPr>
        <p:spPr>
          <a:xfrm>
            <a:off x="1154955" y="973667"/>
            <a:ext cx="2942210" cy="4833745"/>
          </a:xfrm>
        </p:spPr>
        <p:txBody>
          <a:bodyPr>
            <a:normAutofit/>
          </a:bodyPr>
          <a:lstStyle/>
          <a:p>
            <a:r>
              <a:rPr lang="en-US">
                <a:solidFill>
                  <a:srgbClr val="EBEBEB"/>
                </a:solidFill>
              </a:rPr>
              <a:t>Perinatal Functional Outcome Assessment</a:t>
            </a:r>
          </a:p>
        </p:txBody>
      </p:sp>
      <p:sp>
        <p:nvSpPr>
          <p:cNvPr id="24" name="Rectangle 23">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61ECF515-E0A3-463D-B36D-FA4C8F08B715}"/>
              </a:ext>
            </a:extLst>
          </p:cNvPr>
          <p:cNvSpPr>
            <a:spLocks noGrp="1"/>
          </p:cNvSpPr>
          <p:nvPr>
            <p:ph type="sldNum" sz="quarter" idx="12"/>
          </p:nvPr>
        </p:nvSpPr>
        <p:spPr>
          <a:xfrm>
            <a:off x="10352540" y="295729"/>
            <a:ext cx="838199" cy="767687"/>
          </a:xfrm>
        </p:spPr>
        <p:txBody>
          <a:bodyPr>
            <a:normAutofit/>
          </a:bodyPr>
          <a:lstStyle/>
          <a:p>
            <a:pPr>
              <a:spcAft>
                <a:spcPts val="600"/>
              </a:spcAft>
            </a:pPr>
            <a:fld id="{D57F1E4F-1CFF-5643-939E-217C01CDF565}" type="slidenum">
              <a:rPr lang="en-US">
                <a:solidFill>
                  <a:srgbClr val="FFFFFF"/>
                </a:solidFill>
              </a:rPr>
              <a:pPr>
                <a:spcAft>
                  <a:spcPts val="600"/>
                </a:spcAft>
              </a:pPr>
              <a:t>16</a:t>
            </a:fld>
            <a:endParaRPr lang="en-US">
              <a:solidFill>
                <a:srgbClr val="FFFFFF"/>
              </a:solidFill>
            </a:endParaRPr>
          </a:p>
        </p:txBody>
      </p:sp>
      <p:sp>
        <p:nvSpPr>
          <p:cNvPr id="5" name="Footer Placeholder 4">
            <a:extLst>
              <a:ext uri="{FF2B5EF4-FFF2-40B4-BE49-F238E27FC236}">
                <a16:creationId xmlns:a16="http://schemas.microsoft.com/office/drawing/2014/main" id="{35795511-A3BA-4CAF-A2C9-BB4C1F451D81}"/>
              </a:ext>
            </a:extLst>
          </p:cNvPr>
          <p:cNvSpPr>
            <a:spLocks noGrp="1"/>
          </p:cNvSpPr>
          <p:nvPr>
            <p:ph type="ftr" sz="quarter" idx="11"/>
          </p:nvPr>
        </p:nvSpPr>
        <p:spPr>
          <a:xfrm>
            <a:off x="561110" y="6391838"/>
            <a:ext cx="3859795" cy="304801"/>
          </a:xfrm>
        </p:spPr>
        <p:txBody>
          <a:bodyPr>
            <a:normAutofit/>
          </a:bodyPr>
          <a:lstStyle/>
          <a:p>
            <a:pPr>
              <a:spcAft>
                <a:spcPts val="600"/>
              </a:spcAft>
            </a:pPr>
            <a:r>
              <a:rPr lang="en-US"/>
              <a:t>doc@seachangeseminars.com</a:t>
            </a:r>
          </a:p>
        </p:txBody>
      </p:sp>
      <p:graphicFrame>
        <p:nvGraphicFramePr>
          <p:cNvPr id="10" name="Content Placeholder 7">
            <a:extLst>
              <a:ext uri="{FF2B5EF4-FFF2-40B4-BE49-F238E27FC236}">
                <a16:creationId xmlns:a16="http://schemas.microsoft.com/office/drawing/2014/main" id="{E1417F0F-45B5-4042-AD72-348A4A6C1502}"/>
              </a:ext>
            </a:extLst>
          </p:cNvPr>
          <p:cNvGraphicFramePr>
            <a:graphicFrameLocks noGrp="1"/>
          </p:cNvGraphicFramePr>
          <p:nvPr>
            <p:ph idx="1"/>
            <p:extLst>
              <p:ext uri="{D42A27DB-BD31-4B8C-83A1-F6EECF244321}">
                <p14:modId xmlns:p14="http://schemas.microsoft.com/office/powerpoint/2010/main" val="222933627"/>
              </p:ext>
            </p:extLst>
          </p:nvPr>
        </p:nvGraphicFramePr>
        <p:xfrm>
          <a:off x="5194300" y="82835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7795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73CBB7C2-CA5C-4476-85F2-5A2EE427464C}"/>
              </a:ext>
            </a:extLst>
          </p:cNvPr>
          <p:cNvSpPr>
            <a:spLocks noGrp="1"/>
          </p:cNvSpPr>
          <p:nvPr>
            <p:ph type="title"/>
          </p:nvPr>
        </p:nvSpPr>
        <p:spPr>
          <a:xfrm>
            <a:off x="1154954" y="973668"/>
            <a:ext cx="8761413" cy="706964"/>
          </a:xfrm>
        </p:spPr>
        <p:txBody>
          <a:bodyPr>
            <a:normAutofit fontScale="90000"/>
          </a:bodyPr>
          <a:lstStyle/>
          <a:p>
            <a:r>
              <a:rPr lang="en-US" dirty="0">
                <a:solidFill>
                  <a:srgbClr val="FFFFFF"/>
                </a:solidFill>
              </a:rPr>
              <a:t>Perinatal Functional Outcome Assessment</a:t>
            </a:r>
            <a:br>
              <a:rPr lang="en-US" dirty="0">
                <a:solidFill>
                  <a:srgbClr val="FFFFFF"/>
                </a:solidFill>
              </a:rPr>
            </a:br>
            <a:r>
              <a:rPr lang="en-US" dirty="0">
                <a:solidFill>
                  <a:srgbClr val="FFFFFF"/>
                </a:solidFill>
              </a:rPr>
              <a:t>Functional Neurology Examination</a:t>
            </a:r>
          </a:p>
        </p:txBody>
      </p:sp>
      <p:sp>
        <p:nvSpPr>
          <p:cNvPr id="16" name="Rectangle 1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Slide Number Placeholder 4">
            <a:extLst>
              <a:ext uri="{FF2B5EF4-FFF2-40B4-BE49-F238E27FC236}">
                <a16:creationId xmlns:a16="http://schemas.microsoft.com/office/drawing/2014/main" id="{F0EB8674-D600-4FBC-A510-3575BF26BF4A}"/>
              </a:ext>
            </a:extLst>
          </p:cNvPr>
          <p:cNvSpPr>
            <a:spLocks noGrp="1"/>
          </p:cNvSpPr>
          <p:nvPr>
            <p:ph type="sldNum" sz="quarter" idx="12"/>
          </p:nvPr>
        </p:nvSpPr>
        <p:spPr>
          <a:xfrm>
            <a:off x="10352540" y="295729"/>
            <a:ext cx="838199" cy="767687"/>
          </a:xfrm>
        </p:spPr>
        <p:txBody>
          <a:bodyPr>
            <a:normAutofit/>
          </a:bodyPr>
          <a:lstStyle/>
          <a:p>
            <a:pPr>
              <a:spcAft>
                <a:spcPts val="600"/>
              </a:spcAft>
            </a:pPr>
            <a:fld id="{D57F1E4F-1CFF-5643-939E-217C01CDF565}" type="slidenum">
              <a:rPr lang="en-US">
                <a:solidFill>
                  <a:srgbClr val="FFFFFF"/>
                </a:solidFill>
              </a:rPr>
              <a:pPr>
                <a:spcAft>
                  <a:spcPts val="600"/>
                </a:spcAft>
              </a:pPr>
              <a:t>17</a:t>
            </a:fld>
            <a:endParaRPr lang="en-US">
              <a:solidFill>
                <a:srgbClr val="FFFFFF"/>
              </a:solidFill>
            </a:endParaRPr>
          </a:p>
        </p:txBody>
      </p:sp>
      <p:sp>
        <p:nvSpPr>
          <p:cNvPr id="4" name="Footer Placeholder 3">
            <a:extLst>
              <a:ext uri="{FF2B5EF4-FFF2-40B4-BE49-F238E27FC236}">
                <a16:creationId xmlns:a16="http://schemas.microsoft.com/office/drawing/2014/main" id="{44F47930-9FA0-4005-BB51-E85C544AF859}"/>
              </a:ext>
            </a:extLst>
          </p:cNvPr>
          <p:cNvSpPr>
            <a:spLocks noGrp="1"/>
          </p:cNvSpPr>
          <p:nvPr>
            <p:ph type="ftr" sz="quarter" idx="11"/>
          </p:nvPr>
        </p:nvSpPr>
        <p:spPr>
          <a:xfrm>
            <a:off x="561110" y="6391838"/>
            <a:ext cx="3859795" cy="304801"/>
          </a:xfrm>
        </p:spPr>
        <p:txBody>
          <a:bodyPr>
            <a:normAutofit/>
          </a:bodyPr>
          <a:lstStyle/>
          <a:p>
            <a:pPr>
              <a:spcAft>
                <a:spcPts val="600"/>
              </a:spcAft>
            </a:pPr>
            <a:r>
              <a:rPr lang="en-US"/>
              <a:t>doc@seachangeseminars.com</a:t>
            </a:r>
          </a:p>
        </p:txBody>
      </p:sp>
      <p:graphicFrame>
        <p:nvGraphicFramePr>
          <p:cNvPr id="7" name="Content Placeholder 2">
            <a:extLst>
              <a:ext uri="{FF2B5EF4-FFF2-40B4-BE49-F238E27FC236}">
                <a16:creationId xmlns:a16="http://schemas.microsoft.com/office/drawing/2014/main" id="{8C338DC2-4651-4DA6-ADD0-FBC1345DD199}"/>
              </a:ext>
            </a:extLst>
          </p:cNvPr>
          <p:cNvGraphicFramePr>
            <a:graphicFrameLocks noGrp="1"/>
          </p:cNvGraphicFramePr>
          <p:nvPr>
            <p:ph idx="1"/>
            <p:extLst>
              <p:ext uri="{D42A27DB-BD31-4B8C-83A1-F6EECF244321}">
                <p14:modId xmlns:p14="http://schemas.microsoft.com/office/powerpoint/2010/main" val="206873341"/>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a:extLst>
              <a:ext uri="{FF2B5EF4-FFF2-40B4-BE49-F238E27FC236}">
                <a16:creationId xmlns:a16="http://schemas.microsoft.com/office/drawing/2014/main" id="{47775814-A4A6-4CCB-92CC-5E4C6FA26605}"/>
              </a:ext>
            </a:extLst>
          </p:cNvPr>
          <p:cNvSpPr/>
          <p:nvPr/>
        </p:nvSpPr>
        <p:spPr>
          <a:xfrm>
            <a:off x="2710927" y="320577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31387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FD90AE-7E3A-45A0-B886-8CB91B8DCA36}"/>
              </a:ext>
            </a:extLst>
          </p:cNvPr>
          <p:cNvSpPr>
            <a:spLocks noGrp="1"/>
          </p:cNvSpPr>
          <p:nvPr>
            <p:ph type="title"/>
          </p:nvPr>
        </p:nvSpPr>
        <p:spPr/>
        <p:txBody>
          <a:bodyPr/>
          <a:lstStyle/>
          <a:p>
            <a:r>
              <a:rPr lang="en-US" dirty="0"/>
              <a:t>Assessing Cortical Tone</a:t>
            </a:r>
          </a:p>
        </p:txBody>
      </p:sp>
      <p:sp>
        <p:nvSpPr>
          <p:cNvPr id="8" name="Content Placeholder 7">
            <a:extLst>
              <a:ext uri="{FF2B5EF4-FFF2-40B4-BE49-F238E27FC236}">
                <a16:creationId xmlns:a16="http://schemas.microsoft.com/office/drawing/2014/main" id="{992282E8-5D53-440F-BC5B-959D63F7A95B}"/>
              </a:ext>
            </a:extLst>
          </p:cNvPr>
          <p:cNvSpPr>
            <a:spLocks noGrp="1"/>
          </p:cNvSpPr>
          <p:nvPr>
            <p:ph idx="1"/>
          </p:nvPr>
        </p:nvSpPr>
        <p:spPr>
          <a:xfrm>
            <a:off x="1154954" y="2975538"/>
            <a:ext cx="8825659" cy="3416300"/>
          </a:xfrm>
        </p:spPr>
        <p:txBody>
          <a:bodyPr/>
          <a:lstStyle/>
          <a:p>
            <a:pPr marL="0" indent="0">
              <a:buNone/>
            </a:pPr>
            <a:endParaRPr lang="en-US" dirty="0"/>
          </a:p>
          <a:p>
            <a:r>
              <a:rPr lang="en-US" sz="2400" dirty="0"/>
              <a:t>Pupillary Latency</a:t>
            </a:r>
          </a:p>
          <a:p>
            <a:r>
              <a:rPr lang="en-US" sz="2400" dirty="0"/>
              <a:t>Convergence</a:t>
            </a:r>
          </a:p>
          <a:p>
            <a:r>
              <a:rPr lang="en-US" sz="2400" dirty="0"/>
              <a:t>Accommodation</a:t>
            </a:r>
          </a:p>
          <a:p>
            <a:r>
              <a:rPr lang="en-US" sz="2400" dirty="0"/>
              <a:t>Pursuits: Horizontal, Diagonal, Vertical</a:t>
            </a:r>
          </a:p>
          <a:p>
            <a:r>
              <a:rPr lang="en-US" sz="2400" dirty="0"/>
              <a:t>Saccades: Horizonal, Vertical</a:t>
            </a:r>
          </a:p>
        </p:txBody>
      </p:sp>
      <p:sp>
        <p:nvSpPr>
          <p:cNvPr id="4" name="Footer Placeholder 3">
            <a:extLst>
              <a:ext uri="{FF2B5EF4-FFF2-40B4-BE49-F238E27FC236}">
                <a16:creationId xmlns:a16="http://schemas.microsoft.com/office/drawing/2014/main" id="{E102B95C-3A9F-4413-9AB8-8985D5FC67B4}"/>
              </a:ext>
            </a:extLst>
          </p:cNvPr>
          <p:cNvSpPr>
            <a:spLocks noGrp="1"/>
          </p:cNvSpPr>
          <p:nvPr>
            <p:ph type="ftr" sz="quarter" idx="11"/>
          </p:nvPr>
        </p:nvSpPr>
        <p:spPr/>
        <p:txBody>
          <a:bodyPr/>
          <a:lstStyle/>
          <a:p>
            <a:r>
              <a:rPr lang="en-US"/>
              <a:t>doc@seachangeseminars.com</a:t>
            </a:r>
            <a:endParaRPr lang="en-US" dirty="0"/>
          </a:p>
        </p:txBody>
      </p:sp>
      <p:sp>
        <p:nvSpPr>
          <p:cNvPr id="5" name="Slide Number Placeholder 4">
            <a:extLst>
              <a:ext uri="{FF2B5EF4-FFF2-40B4-BE49-F238E27FC236}">
                <a16:creationId xmlns:a16="http://schemas.microsoft.com/office/drawing/2014/main" id="{07837583-F37B-4E04-A0A7-E7EFE5C99A74}"/>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
        <p:nvSpPr>
          <p:cNvPr id="7" name="Text Placeholder 6">
            <a:extLst>
              <a:ext uri="{FF2B5EF4-FFF2-40B4-BE49-F238E27FC236}">
                <a16:creationId xmlns:a16="http://schemas.microsoft.com/office/drawing/2014/main" id="{2FB56B3E-3A0B-4C26-858C-0405E17EF8AE}"/>
              </a:ext>
            </a:extLst>
          </p:cNvPr>
          <p:cNvSpPr>
            <a:spLocks noGrp="1"/>
          </p:cNvSpPr>
          <p:nvPr>
            <p:ph type="body" idx="4294967295"/>
          </p:nvPr>
        </p:nvSpPr>
        <p:spPr>
          <a:xfrm>
            <a:off x="3683793" y="2704076"/>
            <a:ext cx="4824413" cy="576263"/>
          </a:xfrm>
        </p:spPr>
        <p:txBody>
          <a:bodyPr/>
          <a:lstStyle/>
          <a:p>
            <a:pPr marL="0" indent="0" algn="ctr">
              <a:buNone/>
            </a:pPr>
            <a:r>
              <a:rPr lang="en-US" sz="2800" dirty="0">
                <a:solidFill>
                  <a:schemeClr val="accent1"/>
                </a:solidFill>
              </a:rPr>
              <a:t>Eye</a:t>
            </a:r>
            <a:r>
              <a:rPr lang="en-US" dirty="0">
                <a:solidFill>
                  <a:schemeClr val="accent1"/>
                </a:solidFill>
              </a:rPr>
              <a:t> </a:t>
            </a:r>
            <a:r>
              <a:rPr lang="en-US" sz="2800" dirty="0">
                <a:solidFill>
                  <a:schemeClr val="accent1"/>
                </a:solidFill>
              </a:rPr>
              <a:t>Motion</a:t>
            </a:r>
          </a:p>
          <a:p>
            <a:pPr algn="ctr"/>
            <a:endParaRPr lang="en-US" dirty="0"/>
          </a:p>
        </p:txBody>
      </p:sp>
    </p:spTree>
    <p:extLst>
      <p:ext uri="{BB962C8B-B14F-4D97-AF65-F5344CB8AC3E}">
        <p14:creationId xmlns:p14="http://schemas.microsoft.com/office/powerpoint/2010/main" val="1043844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CCF20C-8A73-408D-8D44-50E55217B3CD}"/>
              </a:ext>
            </a:extLst>
          </p:cNvPr>
          <p:cNvSpPr>
            <a:spLocks noGrp="1"/>
          </p:cNvSpPr>
          <p:nvPr>
            <p:ph type="title"/>
          </p:nvPr>
        </p:nvSpPr>
        <p:spPr/>
        <p:txBody>
          <a:bodyPr/>
          <a:lstStyle/>
          <a:p>
            <a:r>
              <a:rPr lang="en-US" dirty="0"/>
              <a:t>Building the LLL Case for “Low Tone”</a:t>
            </a:r>
          </a:p>
        </p:txBody>
      </p:sp>
      <p:graphicFrame>
        <p:nvGraphicFramePr>
          <p:cNvPr id="11" name="Content Placeholder 10">
            <a:extLst>
              <a:ext uri="{FF2B5EF4-FFF2-40B4-BE49-F238E27FC236}">
                <a16:creationId xmlns:a16="http://schemas.microsoft.com/office/drawing/2014/main" id="{3AF14F42-5211-4529-B47E-C11074EBFF72}"/>
              </a:ext>
            </a:extLst>
          </p:cNvPr>
          <p:cNvGraphicFramePr>
            <a:graphicFrameLocks noGrp="1"/>
          </p:cNvGraphicFramePr>
          <p:nvPr>
            <p:ph idx="1"/>
            <p:extLst>
              <p:ext uri="{D42A27DB-BD31-4B8C-83A1-F6EECF244321}">
                <p14:modId xmlns:p14="http://schemas.microsoft.com/office/powerpoint/2010/main" val="2624939908"/>
              </p:ext>
            </p:extLst>
          </p:nvPr>
        </p:nvGraphicFramePr>
        <p:xfrm>
          <a:off x="1155700" y="2603500"/>
          <a:ext cx="8824913"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6">
            <a:extLst>
              <a:ext uri="{FF2B5EF4-FFF2-40B4-BE49-F238E27FC236}">
                <a16:creationId xmlns:a16="http://schemas.microsoft.com/office/drawing/2014/main" id="{3F4D1C00-CD7E-45FC-9E14-BA69367B8831}"/>
              </a:ext>
            </a:extLst>
          </p:cNvPr>
          <p:cNvSpPr>
            <a:spLocks noGrp="1"/>
          </p:cNvSpPr>
          <p:nvPr>
            <p:ph type="ftr" sz="quarter" idx="11"/>
          </p:nvPr>
        </p:nvSpPr>
        <p:spPr/>
        <p:txBody>
          <a:bodyPr/>
          <a:lstStyle/>
          <a:p>
            <a:r>
              <a:rPr lang="en-US"/>
              <a:t>doc@seachangeseminars.com</a:t>
            </a:r>
            <a:endParaRPr lang="en-US" dirty="0"/>
          </a:p>
        </p:txBody>
      </p:sp>
      <p:sp>
        <p:nvSpPr>
          <p:cNvPr id="8" name="Slide Number Placeholder 7">
            <a:extLst>
              <a:ext uri="{FF2B5EF4-FFF2-40B4-BE49-F238E27FC236}">
                <a16:creationId xmlns:a16="http://schemas.microsoft.com/office/drawing/2014/main" id="{CBC5C2A0-DD79-49EE-A069-F1D546D84645}"/>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305177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399E3-93C5-4D57-ACA9-0DBDABD0DD99}"/>
              </a:ext>
            </a:extLst>
          </p:cNvPr>
          <p:cNvSpPr>
            <a:spLocks noGrp="1"/>
          </p:cNvSpPr>
          <p:nvPr>
            <p:ph type="title"/>
          </p:nvPr>
        </p:nvSpPr>
        <p:spPr/>
        <p:txBody>
          <a:bodyPr/>
          <a:lstStyle/>
          <a:p>
            <a:r>
              <a:rPr lang="en-US" dirty="0"/>
              <a:t>What are we going to learn today?</a:t>
            </a:r>
          </a:p>
        </p:txBody>
      </p:sp>
      <p:sp>
        <p:nvSpPr>
          <p:cNvPr id="3" name="Content Placeholder 2">
            <a:extLst>
              <a:ext uri="{FF2B5EF4-FFF2-40B4-BE49-F238E27FC236}">
                <a16:creationId xmlns:a16="http://schemas.microsoft.com/office/drawing/2014/main" id="{A14D708A-F632-4D74-A171-238B259C86AE}"/>
              </a:ext>
            </a:extLst>
          </p:cNvPr>
          <p:cNvSpPr>
            <a:spLocks noGrp="1"/>
          </p:cNvSpPr>
          <p:nvPr>
            <p:ph idx="1"/>
          </p:nvPr>
        </p:nvSpPr>
        <p:spPr/>
        <p:txBody>
          <a:bodyPr>
            <a:normAutofit fontScale="92500" lnSpcReduction="10000"/>
          </a:bodyPr>
          <a:lstStyle/>
          <a:p>
            <a:r>
              <a:rPr lang="en-US" sz="3200" b="0" i="0" dirty="0">
                <a:solidFill>
                  <a:schemeClr val="tx1"/>
                </a:solidFill>
                <a:effectLst/>
              </a:rPr>
              <a:t>Hour 1: PMADs: Establishing the problem </a:t>
            </a:r>
          </a:p>
          <a:p>
            <a:r>
              <a:rPr lang="en-US" sz="3200" b="0" i="0" dirty="0">
                <a:solidFill>
                  <a:schemeClr val="tx1"/>
                </a:solidFill>
                <a:effectLst/>
              </a:rPr>
              <a:t>Hour 2: Screening for cortical low tone </a:t>
            </a:r>
          </a:p>
          <a:p>
            <a:r>
              <a:rPr lang="en-US" sz="3200" b="0" i="0" dirty="0">
                <a:solidFill>
                  <a:schemeClr val="tx1"/>
                </a:solidFill>
                <a:effectLst/>
              </a:rPr>
              <a:t>Hour 3: Addressing low tone in the office and at home </a:t>
            </a:r>
          </a:p>
          <a:p>
            <a:r>
              <a:rPr lang="en-US" sz="3200" b="0" i="0" dirty="0">
                <a:solidFill>
                  <a:schemeClr val="tx1"/>
                </a:solidFill>
                <a:effectLst/>
              </a:rPr>
              <a:t>Hour 4: Considerations for Sympathetic vs Parasympathetic adjusting &amp; the Social </a:t>
            </a:r>
            <a:r>
              <a:rPr lang="en-US" sz="3200" b="0" i="0" dirty="0" err="1">
                <a:solidFill>
                  <a:schemeClr val="tx1"/>
                </a:solidFill>
                <a:effectLst/>
              </a:rPr>
              <a:t>Vagus</a:t>
            </a:r>
            <a:r>
              <a:rPr lang="en-US" sz="3200" b="0" i="0" dirty="0">
                <a:solidFill>
                  <a:schemeClr val="tx1"/>
                </a:solidFill>
                <a:effectLst/>
              </a:rPr>
              <a:t>.</a:t>
            </a:r>
            <a:endParaRPr lang="en-US" sz="3200" dirty="0">
              <a:solidFill>
                <a:schemeClr val="tx1"/>
              </a:solidFill>
            </a:endParaRPr>
          </a:p>
          <a:p>
            <a:endParaRPr lang="en-US" dirty="0">
              <a:solidFill>
                <a:schemeClr val="tx1"/>
              </a:solidFill>
            </a:endParaRPr>
          </a:p>
        </p:txBody>
      </p:sp>
      <p:sp>
        <p:nvSpPr>
          <p:cNvPr id="8" name="Footer Placeholder 7">
            <a:extLst>
              <a:ext uri="{FF2B5EF4-FFF2-40B4-BE49-F238E27FC236}">
                <a16:creationId xmlns:a16="http://schemas.microsoft.com/office/drawing/2014/main" id="{ED79AD68-7959-48B7-A02D-DE0FE5DFA969}"/>
              </a:ext>
            </a:extLst>
          </p:cNvPr>
          <p:cNvSpPr>
            <a:spLocks noGrp="1"/>
          </p:cNvSpPr>
          <p:nvPr>
            <p:ph type="ftr" sz="quarter" idx="11"/>
          </p:nvPr>
        </p:nvSpPr>
        <p:spPr/>
        <p:txBody>
          <a:bodyPr/>
          <a:lstStyle/>
          <a:p>
            <a:r>
              <a:rPr lang="en-US"/>
              <a:t>doc@seachangeseminars.com</a:t>
            </a:r>
            <a:endParaRPr lang="en-US" dirty="0"/>
          </a:p>
        </p:txBody>
      </p:sp>
      <p:sp>
        <p:nvSpPr>
          <p:cNvPr id="9" name="Slide Number Placeholder 8">
            <a:extLst>
              <a:ext uri="{FF2B5EF4-FFF2-40B4-BE49-F238E27FC236}">
                <a16:creationId xmlns:a16="http://schemas.microsoft.com/office/drawing/2014/main" id="{F1BF2C61-9119-4430-8CCB-454E8C5DBFEB}"/>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078346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CCF20C-8A73-408D-8D44-50E55217B3CD}"/>
              </a:ext>
            </a:extLst>
          </p:cNvPr>
          <p:cNvSpPr>
            <a:spLocks noGrp="1"/>
          </p:cNvSpPr>
          <p:nvPr>
            <p:ph type="title"/>
          </p:nvPr>
        </p:nvSpPr>
        <p:spPr/>
        <p:txBody>
          <a:bodyPr/>
          <a:lstStyle/>
          <a:p>
            <a:r>
              <a:rPr lang="en-US" dirty="0"/>
              <a:t>Building the LLL Case for “Low Tone”</a:t>
            </a:r>
          </a:p>
        </p:txBody>
      </p:sp>
      <p:graphicFrame>
        <p:nvGraphicFramePr>
          <p:cNvPr id="11" name="Content Placeholder 10">
            <a:extLst>
              <a:ext uri="{FF2B5EF4-FFF2-40B4-BE49-F238E27FC236}">
                <a16:creationId xmlns:a16="http://schemas.microsoft.com/office/drawing/2014/main" id="{3AF14F42-5211-4529-B47E-C11074EBFF72}"/>
              </a:ext>
            </a:extLst>
          </p:cNvPr>
          <p:cNvGraphicFramePr>
            <a:graphicFrameLocks noGrp="1"/>
          </p:cNvGraphicFramePr>
          <p:nvPr>
            <p:ph idx="1"/>
            <p:extLst>
              <p:ext uri="{D42A27DB-BD31-4B8C-83A1-F6EECF244321}">
                <p14:modId xmlns:p14="http://schemas.microsoft.com/office/powerpoint/2010/main" val="221378127"/>
              </p:ext>
            </p:extLst>
          </p:nvPr>
        </p:nvGraphicFramePr>
        <p:xfrm>
          <a:off x="1155700" y="2603500"/>
          <a:ext cx="8824913"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6">
            <a:extLst>
              <a:ext uri="{FF2B5EF4-FFF2-40B4-BE49-F238E27FC236}">
                <a16:creationId xmlns:a16="http://schemas.microsoft.com/office/drawing/2014/main" id="{3F4D1C00-CD7E-45FC-9E14-BA69367B8831}"/>
              </a:ext>
            </a:extLst>
          </p:cNvPr>
          <p:cNvSpPr>
            <a:spLocks noGrp="1"/>
          </p:cNvSpPr>
          <p:nvPr>
            <p:ph type="ftr" sz="quarter" idx="11"/>
          </p:nvPr>
        </p:nvSpPr>
        <p:spPr/>
        <p:txBody>
          <a:bodyPr/>
          <a:lstStyle/>
          <a:p>
            <a:r>
              <a:rPr lang="en-US"/>
              <a:t>doc@seachangeseminars.com</a:t>
            </a:r>
            <a:endParaRPr lang="en-US" dirty="0"/>
          </a:p>
        </p:txBody>
      </p:sp>
      <p:sp>
        <p:nvSpPr>
          <p:cNvPr id="8" name="Slide Number Placeholder 7">
            <a:extLst>
              <a:ext uri="{FF2B5EF4-FFF2-40B4-BE49-F238E27FC236}">
                <a16:creationId xmlns:a16="http://schemas.microsoft.com/office/drawing/2014/main" id="{CBC5C2A0-DD79-49EE-A069-F1D546D84645}"/>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1855647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CCF20C-8A73-408D-8D44-50E55217B3CD}"/>
              </a:ext>
            </a:extLst>
          </p:cNvPr>
          <p:cNvSpPr>
            <a:spLocks noGrp="1"/>
          </p:cNvSpPr>
          <p:nvPr>
            <p:ph type="title"/>
          </p:nvPr>
        </p:nvSpPr>
        <p:spPr/>
        <p:txBody>
          <a:bodyPr/>
          <a:lstStyle/>
          <a:p>
            <a:r>
              <a:rPr lang="en-US" dirty="0"/>
              <a:t>Building the LLL Case for “Low Tone”</a:t>
            </a:r>
          </a:p>
        </p:txBody>
      </p:sp>
      <p:graphicFrame>
        <p:nvGraphicFramePr>
          <p:cNvPr id="11" name="Content Placeholder 10">
            <a:extLst>
              <a:ext uri="{FF2B5EF4-FFF2-40B4-BE49-F238E27FC236}">
                <a16:creationId xmlns:a16="http://schemas.microsoft.com/office/drawing/2014/main" id="{3AF14F42-5211-4529-B47E-C11074EBFF72}"/>
              </a:ext>
            </a:extLst>
          </p:cNvPr>
          <p:cNvGraphicFramePr>
            <a:graphicFrameLocks noGrp="1"/>
          </p:cNvGraphicFramePr>
          <p:nvPr>
            <p:ph idx="1"/>
            <p:extLst>
              <p:ext uri="{D42A27DB-BD31-4B8C-83A1-F6EECF244321}">
                <p14:modId xmlns:p14="http://schemas.microsoft.com/office/powerpoint/2010/main" val="2164284661"/>
              </p:ext>
            </p:extLst>
          </p:nvPr>
        </p:nvGraphicFramePr>
        <p:xfrm>
          <a:off x="1155700" y="2603500"/>
          <a:ext cx="8824913"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6">
            <a:extLst>
              <a:ext uri="{FF2B5EF4-FFF2-40B4-BE49-F238E27FC236}">
                <a16:creationId xmlns:a16="http://schemas.microsoft.com/office/drawing/2014/main" id="{3F4D1C00-CD7E-45FC-9E14-BA69367B8831}"/>
              </a:ext>
            </a:extLst>
          </p:cNvPr>
          <p:cNvSpPr>
            <a:spLocks noGrp="1"/>
          </p:cNvSpPr>
          <p:nvPr>
            <p:ph type="ftr" sz="quarter" idx="11"/>
          </p:nvPr>
        </p:nvSpPr>
        <p:spPr/>
        <p:txBody>
          <a:bodyPr/>
          <a:lstStyle/>
          <a:p>
            <a:r>
              <a:rPr lang="en-US"/>
              <a:t>doc@seachangeseminars.com</a:t>
            </a:r>
            <a:endParaRPr lang="en-US" dirty="0"/>
          </a:p>
        </p:txBody>
      </p:sp>
      <p:sp>
        <p:nvSpPr>
          <p:cNvPr id="8" name="Slide Number Placeholder 7">
            <a:extLst>
              <a:ext uri="{FF2B5EF4-FFF2-40B4-BE49-F238E27FC236}">
                <a16:creationId xmlns:a16="http://schemas.microsoft.com/office/drawing/2014/main" id="{CBC5C2A0-DD79-49EE-A069-F1D546D84645}"/>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2293455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B03E3-9AEF-4446-A947-4F0F2732522B}"/>
              </a:ext>
            </a:extLst>
          </p:cNvPr>
          <p:cNvSpPr>
            <a:spLocks noGrp="1"/>
          </p:cNvSpPr>
          <p:nvPr>
            <p:ph type="title"/>
          </p:nvPr>
        </p:nvSpPr>
        <p:spPr/>
        <p:txBody>
          <a:bodyPr/>
          <a:lstStyle/>
          <a:p>
            <a:r>
              <a:rPr lang="en-US" dirty="0"/>
              <a:t>Building the LLL Case for “Low Tone”</a:t>
            </a:r>
          </a:p>
        </p:txBody>
      </p:sp>
      <p:graphicFrame>
        <p:nvGraphicFramePr>
          <p:cNvPr id="6" name="Content Placeholder 5">
            <a:extLst>
              <a:ext uri="{FF2B5EF4-FFF2-40B4-BE49-F238E27FC236}">
                <a16:creationId xmlns:a16="http://schemas.microsoft.com/office/drawing/2014/main" id="{3DAE4563-F9CD-4680-96D2-64BBD4A45EB6}"/>
              </a:ext>
            </a:extLst>
          </p:cNvPr>
          <p:cNvGraphicFramePr>
            <a:graphicFrameLocks noGrp="1"/>
          </p:cNvGraphicFramePr>
          <p:nvPr>
            <p:ph idx="1"/>
            <p:extLst>
              <p:ext uri="{D42A27DB-BD31-4B8C-83A1-F6EECF244321}">
                <p14:modId xmlns:p14="http://schemas.microsoft.com/office/powerpoint/2010/main" val="623325650"/>
              </p:ext>
            </p:extLst>
          </p:nvPr>
        </p:nvGraphicFramePr>
        <p:xfrm>
          <a:off x="903432" y="1728741"/>
          <a:ext cx="10385136" cy="5046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C69C79FA-2C80-42E9-B601-BF3EF82BF30B}"/>
              </a:ext>
            </a:extLst>
          </p:cNvPr>
          <p:cNvSpPr>
            <a:spLocks noGrp="1"/>
          </p:cNvSpPr>
          <p:nvPr>
            <p:ph type="ftr" sz="quarter" idx="11"/>
          </p:nvPr>
        </p:nvSpPr>
        <p:spPr/>
        <p:txBody>
          <a:bodyPr/>
          <a:lstStyle/>
          <a:p>
            <a:r>
              <a:rPr lang="en-US"/>
              <a:t>doc@seachangeseminars.com</a:t>
            </a:r>
            <a:endParaRPr lang="en-US" dirty="0"/>
          </a:p>
        </p:txBody>
      </p:sp>
      <p:sp>
        <p:nvSpPr>
          <p:cNvPr id="5" name="Slide Number Placeholder 4">
            <a:extLst>
              <a:ext uri="{FF2B5EF4-FFF2-40B4-BE49-F238E27FC236}">
                <a16:creationId xmlns:a16="http://schemas.microsoft.com/office/drawing/2014/main" id="{3988920A-BDE8-4739-B7DB-C1C52347E011}"/>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2060404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BB7C2-CA5C-4476-85F2-5A2EE427464C}"/>
              </a:ext>
            </a:extLst>
          </p:cNvPr>
          <p:cNvSpPr>
            <a:spLocks noGrp="1"/>
          </p:cNvSpPr>
          <p:nvPr>
            <p:ph type="title"/>
          </p:nvPr>
        </p:nvSpPr>
        <p:spPr>
          <a:xfrm>
            <a:off x="1154954" y="973668"/>
            <a:ext cx="8761413" cy="706964"/>
          </a:xfrm>
        </p:spPr>
        <p:txBody>
          <a:bodyPr>
            <a:normAutofit fontScale="90000"/>
          </a:bodyPr>
          <a:lstStyle/>
          <a:p>
            <a:r>
              <a:rPr lang="en-US" dirty="0">
                <a:solidFill>
                  <a:srgbClr val="FFFFFF"/>
                </a:solidFill>
              </a:rPr>
              <a:t>Perinatal Functional Outcome Assessment</a:t>
            </a:r>
            <a:br>
              <a:rPr lang="en-US" dirty="0">
                <a:solidFill>
                  <a:srgbClr val="FFFFFF"/>
                </a:solidFill>
              </a:rPr>
            </a:br>
            <a:r>
              <a:rPr lang="en-US" dirty="0">
                <a:solidFill>
                  <a:srgbClr val="FFFFFF"/>
                </a:solidFill>
              </a:rPr>
              <a:t>Functional Neurology Examination</a:t>
            </a:r>
          </a:p>
        </p:txBody>
      </p:sp>
      <p:sp>
        <p:nvSpPr>
          <p:cNvPr id="5" name="Slide Number Placeholder 4">
            <a:extLst>
              <a:ext uri="{FF2B5EF4-FFF2-40B4-BE49-F238E27FC236}">
                <a16:creationId xmlns:a16="http://schemas.microsoft.com/office/drawing/2014/main" id="{F0EB8674-D600-4FBC-A510-3575BF26BF4A}"/>
              </a:ext>
            </a:extLst>
          </p:cNvPr>
          <p:cNvSpPr>
            <a:spLocks noGrp="1"/>
          </p:cNvSpPr>
          <p:nvPr>
            <p:ph type="sldNum" sz="quarter" idx="12"/>
          </p:nvPr>
        </p:nvSpPr>
        <p:spPr>
          <a:xfrm>
            <a:off x="10352540" y="295729"/>
            <a:ext cx="838199" cy="767687"/>
          </a:xfrm>
        </p:spPr>
        <p:txBody>
          <a:bodyPr>
            <a:normAutofit/>
          </a:bodyPr>
          <a:lstStyle/>
          <a:p>
            <a:pPr>
              <a:spcAft>
                <a:spcPts val="600"/>
              </a:spcAft>
            </a:pPr>
            <a:fld id="{D57F1E4F-1CFF-5643-939E-217C01CDF565}" type="slidenum">
              <a:rPr lang="en-US">
                <a:solidFill>
                  <a:srgbClr val="FFFFFF"/>
                </a:solidFill>
              </a:rPr>
              <a:pPr>
                <a:spcAft>
                  <a:spcPts val="600"/>
                </a:spcAft>
              </a:pPr>
              <a:t>23</a:t>
            </a:fld>
            <a:endParaRPr lang="en-US">
              <a:solidFill>
                <a:srgbClr val="FFFFFF"/>
              </a:solidFill>
            </a:endParaRPr>
          </a:p>
        </p:txBody>
      </p:sp>
      <p:sp>
        <p:nvSpPr>
          <p:cNvPr id="4" name="Footer Placeholder 3">
            <a:extLst>
              <a:ext uri="{FF2B5EF4-FFF2-40B4-BE49-F238E27FC236}">
                <a16:creationId xmlns:a16="http://schemas.microsoft.com/office/drawing/2014/main" id="{44F47930-9FA0-4005-BB51-E85C544AF859}"/>
              </a:ext>
            </a:extLst>
          </p:cNvPr>
          <p:cNvSpPr>
            <a:spLocks noGrp="1"/>
          </p:cNvSpPr>
          <p:nvPr>
            <p:ph type="ftr" sz="quarter" idx="11"/>
          </p:nvPr>
        </p:nvSpPr>
        <p:spPr>
          <a:xfrm>
            <a:off x="561110" y="6391838"/>
            <a:ext cx="3859795" cy="304801"/>
          </a:xfrm>
        </p:spPr>
        <p:txBody>
          <a:bodyPr>
            <a:normAutofit/>
          </a:bodyPr>
          <a:lstStyle/>
          <a:p>
            <a:pPr>
              <a:spcAft>
                <a:spcPts val="600"/>
              </a:spcAft>
            </a:pPr>
            <a:r>
              <a:rPr lang="en-US"/>
              <a:t>doc@seachangeseminars.com</a:t>
            </a:r>
          </a:p>
        </p:txBody>
      </p:sp>
      <p:graphicFrame>
        <p:nvGraphicFramePr>
          <p:cNvPr id="7" name="Content Placeholder 2">
            <a:extLst>
              <a:ext uri="{FF2B5EF4-FFF2-40B4-BE49-F238E27FC236}">
                <a16:creationId xmlns:a16="http://schemas.microsoft.com/office/drawing/2014/main" id="{8C338DC2-4651-4DA6-ADD0-FBC1345DD199}"/>
              </a:ext>
            </a:extLst>
          </p:cNvPr>
          <p:cNvGraphicFramePr>
            <a:graphicFrameLocks noGrp="1"/>
          </p:cNvGraphicFramePr>
          <p:nvPr>
            <p:ph idx="1"/>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al 8">
            <a:extLst>
              <a:ext uri="{FF2B5EF4-FFF2-40B4-BE49-F238E27FC236}">
                <a16:creationId xmlns:a16="http://schemas.microsoft.com/office/drawing/2014/main" id="{47775814-A4A6-4CCB-92CC-5E4C6FA26605}"/>
              </a:ext>
            </a:extLst>
          </p:cNvPr>
          <p:cNvSpPr/>
          <p:nvPr/>
        </p:nvSpPr>
        <p:spPr>
          <a:xfrm>
            <a:off x="2710927" y="320577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0FC5A6F-5A32-412F-81E8-323E2FC87A3E}"/>
              </a:ext>
            </a:extLst>
          </p:cNvPr>
          <p:cNvSpPr txBox="1"/>
          <p:nvPr/>
        </p:nvSpPr>
        <p:spPr>
          <a:xfrm>
            <a:off x="2479963" y="5653812"/>
            <a:ext cx="7232073"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What would low tone in the left PTO look like?  </a:t>
            </a:r>
          </a:p>
          <a:p>
            <a:pPr marL="342900" indent="-342900">
              <a:buFont typeface="Arial" panose="020B0604020202020204" pitchFamily="34" charset="0"/>
              <a:buChar char="•"/>
            </a:pPr>
            <a:r>
              <a:rPr lang="en-US" sz="2400" dirty="0"/>
              <a:t>Stress in the right frontal lobe?</a:t>
            </a:r>
          </a:p>
        </p:txBody>
      </p:sp>
    </p:spTree>
    <p:extLst>
      <p:ext uri="{BB962C8B-B14F-4D97-AF65-F5344CB8AC3E}">
        <p14:creationId xmlns:p14="http://schemas.microsoft.com/office/powerpoint/2010/main" val="4176055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FD90AE-7E3A-45A0-B886-8CB91B8DCA36}"/>
              </a:ext>
            </a:extLst>
          </p:cNvPr>
          <p:cNvSpPr>
            <a:spLocks noGrp="1"/>
          </p:cNvSpPr>
          <p:nvPr>
            <p:ph type="title"/>
          </p:nvPr>
        </p:nvSpPr>
        <p:spPr/>
        <p:txBody>
          <a:bodyPr/>
          <a:lstStyle/>
          <a:p>
            <a:r>
              <a:rPr lang="en-US" dirty="0"/>
              <a:t>Assessing Cerebellar Tone</a:t>
            </a:r>
          </a:p>
        </p:txBody>
      </p:sp>
      <p:sp>
        <p:nvSpPr>
          <p:cNvPr id="10" name="Content Placeholder 9">
            <a:extLst>
              <a:ext uri="{FF2B5EF4-FFF2-40B4-BE49-F238E27FC236}">
                <a16:creationId xmlns:a16="http://schemas.microsoft.com/office/drawing/2014/main" id="{1A17BB83-CD8D-415D-AE5F-FE018AE076E5}"/>
              </a:ext>
            </a:extLst>
          </p:cNvPr>
          <p:cNvSpPr>
            <a:spLocks noGrp="1"/>
          </p:cNvSpPr>
          <p:nvPr>
            <p:ph idx="1"/>
          </p:nvPr>
        </p:nvSpPr>
        <p:spPr>
          <a:xfrm>
            <a:off x="1154954" y="3426691"/>
            <a:ext cx="8825659" cy="3416300"/>
          </a:xfrm>
        </p:spPr>
        <p:txBody>
          <a:bodyPr vert="horz" lIns="91440" tIns="45720" rIns="91440" bIns="45720" rtlCol="0" anchor="t">
            <a:normAutofit/>
          </a:bodyPr>
          <a:lstStyle/>
          <a:p>
            <a:r>
              <a:rPr lang="en-US" sz="2400" dirty="0"/>
              <a:t>Eyes Open/Eyes Closed</a:t>
            </a:r>
          </a:p>
          <a:p>
            <a:r>
              <a:rPr lang="en-US" sz="2400" dirty="0"/>
              <a:t>Finger to Nose</a:t>
            </a:r>
          </a:p>
          <a:p>
            <a:r>
              <a:rPr lang="en-US" sz="2400" dirty="0"/>
              <a:t>Random Finger to Nose</a:t>
            </a:r>
          </a:p>
          <a:p>
            <a:r>
              <a:rPr lang="en-US" sz="2400" dirty="0"/>
              <a:t>Dysdiadochokinesis</a:t>
            </a:r>
          </a:p>
          <a:p>
            <a:r>
              <a:rPr lang="en-US" sz="2400" dirty="0"/>
              <a:t>March (Homo/Heterologous)</a:t>
            </a:r>
          </a:p>
          <a:p>
            <a:r>
              <a:rPr lang="en-US" sz="2400" dirty="0"/>
              <a:t>Fukuda-Unterberger (&gt; 20”)</a:t>
            </a:r>
          </a:p>
          <a:p>
            <a:endParaRPr lang="en-US" dirty="0"/>
          </a:p>
        </p:txBody>
      </p:sp>
      <p:sp>
        <p:nvSpPr>
          <p:cNvPr id="4" name="Footer Placeholder 3">
            <a:extLst>
              <a:ext uri="{FF2B5EF4-FFF2-40B4-BE49-F238E27FC236}">
                <a16:creationId xmlns:a16="http://schemas.microsoft.com/office/drawing/2014/main" id="{E102B95C-3A9F-4413-9AB8-8985D5FC67B4}"/>
              </a:ext>
            </a:extLst>
          </p:cNvPr>
          <p:cNvSpPr>
            <a:spLocks noGrp="1"/>
          </p:cNvSpPr>
          <p:nvPr>
            <p:ph type="ftr" sz="quarter" idx="11"/>
          </p:nvPr>
        </p:nvSpPr>
        <p:spPr/>
        <p:txBody>
          <a:bodyPr/>
          <a:lstStyle/>
          <a:p>
            <a:r>
              <a:rPr lang="en-US"/>
              <a:t>doc@seachangeseminars.com</a:t>
            </a:r>
            <a:endParaRPr lang="en-US" dirty="0"/>
          </a:p>
        </p:txBody>
      </p:sp>
      <p:sp>
        <p:nvSpPr>
          <p:cNvPr id="5" name="Slide Number Placeholder 4">
            <a:extLst>
              <a:ext uri="{FF2B5EF4-FFF2-40B4-BE49-F238E27FC236}">
                <a16:creationId xmlns:a16="http://schemas.microsoft.com/office/drawing/2014/main" id="{07837583-F37B-4E04-A0A7-E7EFE5C99A74}"/>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
        <p:nvSpPr>
          <p:cNvPr id="9" name="Text Placeholder 8">
            <a:extLst>
              <a:ext uri="{FF2B5EF4-FFF2-40B4-BE49-F238E27FC236}">
                <a16:creationId xmlns:a16="http://schemas.microsoft.com/office/drawing/2014/main" id="{262C3323-4122-48D6-BB52-D0A7900DB2CD}"/>
              </a:ext>
            </a:extLst>
          </p:cNvPr>
          <p:cNvSpPr>
            <a:spLocks noGrp="1"/>
          </p:cNvSpPr>
          <p:nvPr>
            <p:ph type="body" sz="quarter" idx="4294967295"/>
          </p:nvPr>
        </p:nvSpPr>
        <p:spPr>
          <a:xfrm>
            <a:off x="1974272" y="2704076"/>
            <a:ext cx="8243455" cy="576263"/>
          </a:xfrm>
        </p:spPr>
        <p:txBody>
          <a:bodyPr>
            <a:noAutofit/>
          </a:bodyPr>
          <a:lstStyle/>
          <a:p>
            <a:pPr marL="0" indent="0" algn="ctr">
              <a:buNone/>
            </a:pPr>
            <a:r>
              <a:rPr lang="en-US" sz="2800" dirty="0">
                <a:solidFill>
                  <a:schemeClr val="accent1"/>
                </a:solidFill>
              </a:rPr>
              <a:t>Coordination Tests (</a:t>
            </a:r>
            <a:r>
              <a:rPr lang="en-US" sz="2800" dirty="0" err="1">
                <a:solidFill>
                  <a:schemeClr val="accent1"/>
                </a:solidFill>
              </a:rPr>
              <a:t>Dyskinesisa</a:t>
            </a:r>
            <a:r>
              <a:rPr lang="en-US" sz="2800" dirty="0">
                <a:solidFill>
                  <a:schemeClr val="accent1"/>
                </a:solidFill>
              </a:rPr>
              <a:t>)</a:t>
            </a:r>
          </a:p>
        </p:txBody>
      </p:sp>
    </p:spTree>
    <p:extLst>
      <p:ext uri="{BB962C8B-B14F-4D97-AF65-F5344CB8AC3E}">
        <p14:creationId xmlns:p14="http://schemas.microsoft.com/office/powerpoint/2010/main" val="3832992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7345-2299-4573-B7F4-CC6ED8D9AE80}"/>
              </a:ext>
            </a:extLst>
          </p:cNvPr>
          <p:cNvSpPr>
            <a:spLocks noGrp="1"/>
          </p:cNvSpPr>
          <p:nvPr>
            <p:ph type="title"/>
          </p:nvPr>
        </p:nvSpPr>
        <p:spPr/>
        <p:txBody>
          <a:bodyPr/>
          <a:lstStyle/>
          <a:p>
            <a:r>
              <a:rPr lang="en-US" dirty="0"/>
              <a:t>Perinatal Functional Outcome Assessment:</a:t>
            </a:r>
            <a:br>
              <a:rPr lang="en-US" dirty="0"/>
            </a:br>
            <a:r>
              <a:rPr lang="en-US" dirty="0"/>
              <a:t>A</a:t>
            </a:r>
            <a:r>
              <a:rPr lang="en-US" sz="2000" dirty="0"/>
              <a:t>dvanced Romberg and Stork Stand</a:t>
            </a:r>
          </a:p>
        </p:txBody>
      </p:sp>
      <p:pic>
        <p:nvPicPr>
          <p:cNvPr id="8" name="Content Placeholder 7" descr="A screenshot of a newspaper&#10;&#10;Description automatically generated">
            <a:extLst>
              <a:ext uri="{FF2B5EF4-FFF2-40B4-BE49-F238E27FC236}">
                <a16:creationId xmlns:a16="http://schemas.microsoft.com/office/drawing/2014/main" id="{EDF0AE92-E5A1-47A6-A1C8-D664922B17DC}"/>
              </a:ext>
            </a:extLst>
          </p:cNvPr>
          <p:cNvPicPr>
            <a:picLocks noGrp="1" noChangeAspect="1"/>
          </p:cNvPicPr>
          <p:nvPr>
            <p:ph idx="1"/>
          </p:nvPr>
        </p:nvPicPr>
        <p:blipFill>
          <a:blip r:embed="rId2"/>
          <a:stretch>
            <a:fillRect/>
          </a:stretch>
        </p:blipFill>
        <p:spPr>
          <a:xfrm>
            <a:off x="4927000" y="1572091"/>
            <a:ext cx="7200452" cy="4307086"/>
          </a:xfrm>
        </p:spPr>
      </p:pic>
      <p:sp>
        <p:nvSpPr>
          <p:cNvPr id="4" name="Text Placeholder 3">
            <a:extLst>
              <a:ext uri="{FF2B5EF4-FFF2-40B4-BE49-F238E27FC236}">
                <a16:creationId xmlns:a16="http://schemas.microsoft.com/office/drawing/2014/main" id="{B603AD66-9BAC-4FAB-A901-2D5EC0132F61}"/>
              </a:ext>
            </a:extLst>
          </p:cNvPr>
          <p:cNvSpPr>
            <a:spLocks noGrp="1"/>
          </p:cNvSpPr>
          <p:nvPr>
            <p:ph type="body" sz="half" idx="2"/>
          </p:nvPr>
        </p:nvSpPr>
        <p:spPr/>
        <p:txBody>
          <a:bodyPr>
            <a:normAutofit lnSpcReduction="10000"/>
          </a:bodyPr>
          <a:lstStyle/>
          <a:p>
            <a:r>
              <a:rPr lang="en-US" sz="2400" dirty="0">
                <a:solidFill>
                  <a:schemeClr val="bg1"/>
                </a:solidFill>
              </a:rPr>
              <a:t>Unilateral Stance Norms</a:t>
            </a:r>
          </a:p>
          <a:p>
            <a:r>
              <a:rPr lang="en-US" sz="2400" dirty="0">
                <a:solidFill>
                  <a:schemeClr val="bg1"/>
                </a:solidFill>
              </a:rPr>
              <a:t>99</a:t>
            </a:r>
            <a:r>
              <a:rPr lang="en-US" sz="2400" baseline="30000" dirty="0">
                <a:solidFill>
                  <a:schemeClr val="bg1"/>
                </a:solidFill>
              </a:rPr>
              <a:t>th</a:t>
            </a:r>
            <a:r>
              <a:rPr lang="en-US" sz="2400" dirty="0">
                <a:solidFill>
                  <a:schemeClr val="bg1"/>
                </a:solidFill>
              </a:rPr>
              <a:t> percentile: 30 sec</a:t>
            </a:r>
          </a:p>
          <a:p>
            <a:r>
              <a:rPr lang="en-US" sz="2400" dirty="0">
                <a:solidFill>
                  <a:schemeClr val="bg1"/>
                </a:solidFill>
              </a:rPr>
              <a:t>70</a:t>
            </a:r>
            <a:r>
              <a:rPr lang="en-US" sz="2400" baseline="30000" dirty="0">
                <a:solidFill>
                  <a:schemeClr val="bg1"/>
                </a:solidFill>
              </a:rPr>
              <a:t>th</a:t>
            </a:r>
            <a:r>
              <a:rPr lang="en-US" sz="2400" dirty="0">
                <a:solidFill>
                  <a:schemeClr val="bg1"/>
                </a:solidFill>
              </a:rPr>
              <a:t> percentile: 20 sec</a:t>
            </a:r>
          </a:p>
          <a:p>
            <a:r>
              <a:rPr lang="en-US" sz="2400" dirty="0">
                <a:solidFill>
                  <a:schemeClr val="bg1"/>
                </a:solidFill>
              </a:rPr>
              <a:t>Sub 50</a:t>
            </a:r>
            <a:r>
              <a:rPr lang="en-US" sz="2400" baseline="30000" dirty="0">
                <a:solidFill>
                  <a:schemeClr val="bg1"/>
                </a:solidFill>
              </a:rPr>
              <a:t>th</a:t>
            </a:r>
            <a:r>
              <a:rPr lang="en-US" sz="2400" dirty="0">
                <a:solidFill>
                  <a:schemeClr val="bg1"/>
                </a:solidFill>
              </a:rPr>
              <a:t>: 15 sec</a:t>
            </a:r>
          </a:p>
          <a:p>
            <a:endParaRPr lang="en-US" dirty="0">
              <a:solidFill>
                <a:schemeClr val="bg1"/>
              </a:solidFill>
            </a:endParaRPr>
          </a:p>
        </p:txBody>
      </p:sp>
      <p:sp>
        <p:nvSpPr>
          <p:cNvPr id="5" name="Footer Placeholder 4">
            <a:extLst>
              <a:ext uri="{FF2B5EF4-FFF2-40B4-BE49-F238E27FC236}">
                <a16:creationId xmlns:a16="http://schemas.microsoft.com/office/drawing/2014/main" id="{1D482FB9-2C32-4545-A0F8-05E22D178CDC}"/>
              </a:ext>
            </a:extLst>
          </p:cNvPr>
          <p:cNvSpPr>
            <a:spLocks noGrp="1"/>
          </p:cNvSpPr>
          <p:nvPr>
            <p:ph type="ftr" sz="quarter" idx="11"/>
          </p:nvPr>
        </p:nvSpPr>
        <p:spPr/>
        <p:txBody>
          <a:bodyPr/>
          <a:lstStyle/>
          <a:p>
            <a:r>
              <a:rPr lang="en-US"/>
              <a:t>doc@seachangeseminars.com</a:t>
            </a:r>
            <a:endParaRPr lang="en-US" dirty="0"/>
          </a:p>
        </p:txBody>
      </p:sp>
      <p:sp>
        <p:nvSpPr>
          <p:cNvPr id="6" name="Slide Number Placeholder 5">
            <a:extLst>
              <a:ext uri="{FF2B5EF4-FFF2-40B4-BE49-F238E27FC236}">
                <a16:creationId xmlns:a16="http://schemas.microsoft.com/office/drawing/2014/main" id="{77137C96-7852-4E2F-80B7-29075995B5F1}"/>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
        <p:nvSpPr>
          <p:cNvPr id="10" name="Rectangle 9">
            <a:extLst>
              <a:ext uri="{FF2B5EF4-FFF2-40B4-BE49-F238E27FC236}">
                <a16:creationId xmlns:a16="http://schemas.microsoft.com/office/drawing/2014/main" id="{EC0E07FF-60DD-4702-B6C1-E21EAE81ECC0}"/>
              </a:ext>
            </a:extLst>
          </p:cNvPr>
          <p:cNvSpPr/>
          <p:nvPr/>
        </p:nvSpPr>
        <p:spPr>
          <a:xfrm>
            <a:off x="5479226" y="5908648"/>
            <a:ext cx="6096000" cy="923330"/>
          </a:xfrm>
          <a:prstGeom prst="rect">
            <a:avLst/>
          </a:prstGeom>
        </p:spPr>
        <p:txBody>
          <a:bodyPr>
            <a:spAutoFit/>
          </a:bodyPr>
          <a:lstStyle/>
          <a:p>
            <a:r>
              <a:rPr lang="en-US" dirty="0"/>
              <a:t>Performance of Unipedal Stance Static Balance Test by Pregnant Women Under </a:t>
            </a:r>
            <a:r>
              <a:rPr lang="en-US"/>
              <a:t>Chiropractic Care. </a:t>
            </a:r>
            <a:r>
              <a:rPr lang="en-US" dirty="0"/>
              <a:t>Journal of Chiro Ed 2018</a:t>
            </a:r>
          </a:p>
        </p:txBody>
      </p:sp>
    </p:spTree>
    <p:extLst>
      <p:ext uri="{BB962C8B-B14F-4D97-AF65-F5344CB8AC3E}">
        <p14:creationId xmlns:p14="http://schemas.microsoft.com/office/powerpoint/2010/main" val="3556930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B03E3-9AEF-4446-A947-4F0F2732522B}"/>
              </a:ext>
            </a:extLst>
          </p:cNvPr>
          <p:cNvSpPr>
            <a:spLocks noGrp="1"/>
          </p:cNvSpPr>
          <p:nvPr>
            <p:ph type="title"/>
          </p:nvPr>
        </p:nvSpPr>
        <p:spPr/>
        <p:txBody>
          <a:bodyPr/>
          <a:lstStyle/>
          <a:p>
            <a:r>
              <a:rPr lang="en-US" dirty="0"/>
              <a:t>Building the LLL Case for “Low Tone”</a:t>
            </a:r>
          </a:p>
        </p:txBody>
      </p:sp>
      <p:graphicFrame>
        <p:nvGraphicFramePr>
          <p:cNvPr id="6" name="Content Placeholder 5">
            <a:extLst>
              <a:ext uri="{FF2B5EF4-FFF2-40B4-BE49-F238E27FC236}">
                <a16:creationId xmlns:a16="http://schemas.microsoft.com/office/drawing/2014/main" id="{3DAE4563-F9CD-4680-96D2-64BBD4A45EB6}"/>
              </a:ext>
            </a:extLst>
          </p:cNvPr>
          <p:cNvGraphicFramePr>
            <a:graphicFrameLocks noGrp="1"/>
          </p:cNvGraphicFramePr>
          <p:nvPr>
            <p:ph idx="1"/>
            <p:extLst>
              <p:ext uri="{D42A27DB-BD31-4B8C-83A1-F6EECF244321}">
                <p14:modId xmlns:p14="http://schemas.microsoft.com/office/powerpoint/2010/main" val="3804712499"/>
              </p:ext>
            </p:extLst>
          </p:nvPr>
        </p:nvGraphicFramePr>
        <p:xfrm>
          <a:off x="903432" y="1728741"/>
          <a:ext cx="10385136" cy="5046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C69C79FA-2C80-42E9-B601-BF3EF82BF30B}"/>
              </a:ext>
            </a:extLst>
          </p:cNvPr>
          <p:cNvSpPr>
            <a:spLocks noGrp="1"/>
          </p:cNvSpPr>
          <p:nvPr>
            <p:ph type="ftr" sz="quarter" idx="11"/>
          </p:nvPr>
        </p:nvSpPr>
        <p:spPr/>
        <p:txBody>
          <a:bodyPr/>
          <a:lstStyle/>
          <a:p>
            <a:r>
              <a:rPr lang="en-US"/>
              <a:t>doc@seachangeseminars.com</a:t>
            </a:r>
            <a:endParaRPr lang="en-US" dirty="0"/>
          </a:p>
        </p:txBody>
      </p:sp>
      <p:sp>
        <p:nvSpPr>
          <p:cNvPr id="5" name="Slide Number Placeholder 4">
            <a:extLst>
              <a:ext uri="{FF2B5EF4-FFF2-40B4-BE49-F238E27FC236}">
                <a16:creationId xmlns:a16="http://schemas.microsoft.com/office/drawing/2014/main" id="{3988920A-BDE8-4739-B7DB-C1C52347E011}"/>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2216299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15">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7" name="Rectangle 16">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2"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FD6E11B8-6855-4906-B5AD-556FA8DB2C9A}"/>
              </a:ext>
            </a:extLst>
          </p:cNvPr>
          <p:cNvSpPr>
            <a:spLocks noGrp="1"/>
          </p:cNvSpPr>
          <p:nvPr>
            <p:ph type="title"/>
          </p:nvPr>
        </p:nvSpPr>
        <p:spPr>
          <a:xfrm>
            <a:off x="1154955" y="973667"/>
            <a:ext cx="2942210" cy="4833745"/>
          </a:xfrm>
        </p:spPr>
        <p:txBody>
          <a:bodyPr>
            <a:normAutofit/>
          </a:bodyPr>
          <a:lstStyle/>
          <a:p>
            <a:r>
              <a:rPr lang="en-US">
                <a:solidFill>
                  <a:srgbClr val="EBEBEB"/>
                </a:solidFill>
              </a:rPr>
              <a:t>Assessing ANS Tone Through Vitals</a:t>
            </a:r>
          </a:p>
        </p:txBody>
      </p:sp>
      <p:graphicFrame>
        <p:nvGraphicFramePr>
          <p:cNvPr id="29" name="Content Placeholder 8">
            <a:extLst>
              <a:ext uri="{FF2B5EF4-FFF2-40B4-BE49-F238E27FC236}">
                <a16:creationId xmlns:a16="http://schemas.microsoft.com/office/drawing/2014/main" id="{47CD58D8-FDAD-49BC-BE23-858C508501A9}"/>
              </a:ext>
            </a:extLst>
          </p:cNvPr>
          <p:cNvGraphicFramePr>
            <a:graphicFrameLocks noGrp="1"/>
          </p:cNvGraphicFramePr>
          <p:nvPr>
            <p:ph idx="1"/>
            <p:extLst>
              <p:ext uri="{D42A27DB-BD31-4B8C-83A1-F6EECF244321}">
                <p14:modId xmlns:p14="http://schemas.microsoft.com/office/powerpoint/2010/main" val="2872690688"/>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Rectangle 24">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7">
            <a:extLst>
              <a:ext uri="{FF2B5EF4-FFF2-40B4-BE49-F238E27FC236}">
                <a16:creationId xmlns:a16="http://schemas.microsoft.com/office/drawing/2014/main" id="{38EA2215-C146-4815-BBBE-22037D2270F2}"/>
              </a:ext>
            </a:extLst>
          </p:cNvPr>
          <p:cNvSpPr>
            <a:spLocks noGrp="1"/>
          </p:cNvSpPr>
          <p:nvPr>
            <p:ph type="sldNum" sz="quarter" idx="12"/>
          </p:nvPr>
        </p:nvSpPr>
        <p:spPr>
          <a:xfrm>
            <a:off x="10352540" y="295729"/>
            <a:ext cx="838199" cy="767687"/>
          </a:xfrm>
        </p:spPr>
        <p:txBody>
          <a:bodyPr>
            <a:normAutofit/>
          </a:bodyPr>
          <a:lstStyle/>
          <a:p>
            <a:pPr>
              <a:spcAft>
                <a:spcPts val="600"/>
              </a:spcAft>
            </a:pPr>
            <a:fld id="{D57F1E4F-1CFF-5643-939E-217C01CDF565}" type="slidenum">
              <a:rPr lang="en-US">
                <a:solidFill>
                  <a:srgbClr val="FFFFFF"/>
                </a:solidFill>
              </a:rPr>
              <a:pPr>
                <a:spcAft>
                  <a:spcPts val="600"/>
                </a:spcAft>
              </a:pPr>
              <a:t>27</a:t>
            </a:fld>
            <a:endParaRPr lang="en-US">
              <a:solidFill>
                <a:srgbClr val="FFFFFF"/>
              </a:solidFill>
            </a:endParaRPr>
          </a:p>
        </p:txBody>
      </p:sp>
      <p:sp>
        <p:nvSpPr>
          <p:cNvPr id="7" name="Footer Placeholder 6">
            <a:extLst>
              <a:ext uri="{FF2B5EF4-FFF2-40B4-BE49-F238E27FC236}">
                <a16:creationId xmlns:a16="http://schemas.microsoft.com/office/drawing/2014/main" id="{85A49557-B8B8-4F92-9D03-B9A8921A95CF}"/>
              </a:ext>
            </a:extLst>
          </p:cNvPr>
          <p:cNvSpPr>
            <a:spLocks noGrp="1"/>
          </p:cNvSpPr>
          <p:nvPr>
            <p:ph type="ftr" sz="quarter" idx="11"/>
          </p:nvPr>
        </p:nvSpPr>
        <p:spPr>
          <a:xfrm>
            <a:off x="561110" y="6391838"/>
            <a:ext cx="3859795" cy="304801"/>
          </a:xfrm>
        </p:spPr>
        <p:txBody>
          <a:bodyPr>
            <a:normAutofit/>
          </a:bodyPr>
          <a:lstStyle/>
          <a:p>
            <a:pPr>
              <a:spcAft>
                <a:spcPts val="600"/>
              </a:spcAft>
            </a:pPr>
            <a:r>
              <a:rPr lang="en-US"/>
              <a:t>doc@seachangeseminars.com</a:t>
            </a:r>
          </a:p>
        </p:txBody>
      </p:sp>
    </p:spTree>
    <p:extLst>
      <p:ext uri="{BB962C8B-B14F-4D97-AF65-F5344CB8AC3E}">
        <p14:creationId xmlns:p14="http://schemas.microsoft.com/office/powerpoint/2010/main" val="3111043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0" name="Rectangle 2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Oval 3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Oval 3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 name="Title 6">
            <a:extLst>
              <a:ext uri="{FF2B5EF4-FFF2-40B4-BE49-F238E27FC236}">
                <a16:creationId xmlns:a16="http://schemas.microsoft.com/office/drawing/2014/main" id="{4AB8D365-7FF7-45C8-B34E-F9073A0F44B0}"/>
              </a:ext>
            </a:extLst>
          </p:cNvPr>
          <p:cNvSpPr>
            <a:spLocks noGrp="1"/>
          </p:cNvSpPr>
          <p:nvPr>
            <p:ph type="title"/>
          </p:nvPr>
        </p:nvSpPr>
        <p:spPr>
          <a:xfrm>
            <a:off x="1154955" y="973667"/>
            <a:ext cx="2942210" cy="4833745"/>
          </a:xfrm>
        </p:spPr>
        <p:txBody>
          <a:bodyPr>
            <a:normAutofit/>
          </a:bodyPr>
          <a:lstStyle/>
          <a:p>
            <a:r>
              <a:rPr lang="en-US" dirty="0">
                <a:solidFill>
                  <a:srgbClr val="EBEBEB"/>
                </a:solidFill>
              </a:rPr>
              <a:t>Perinatal Functional Outcome </a:t>
            </a:r>
            <a:r>
              <a:rPr lang="en-US" dirty="0" err="1">
                <a:solidFill>
                  <a:srgbClr val="EBEBEB"/>
                </a:solidFill>
              </a:rPr>
              <a:t>Assessment:Muscular</a:t>
            </a:r>
            <a:r>
              <a:rPr lang="en-US" dirty="0">
                <a:solidFill>
                  <a:srgbClr val="EBEBEB"/>
                </a:solidFill>
              </a:rPr>
              <a:t> Endurance	</a:t>
            </a:r>
          </a:p>
        </p:txBody>
      </p:sp>
      <p:sp>
        <p:nvSpPr>
          <p:cNvPr id="38" name="Rectangle 3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457C6760-3139-4131-8F88-8A2B423BE886}"/>
              </a:ext>
            </a:extLst>
          </p:cNvPr>
          <p:cNvSpPr>
            <a:spLocks noGrp="1"/>
          </p:cNvSpPr>
          <p:nvPr>
            <p:ph type="sldNum" sz="quarter" idx="12"/>
          </p:nvPr>
        </p:nvSpPr>
        <p:spPr>
          <a:xfrm>
            <a:off x="10352540" y="295729"/>
            <a:ext cx="838199" cy="767687"/>
          </a:xfrm>
        </p:spPr>
        <p:txBody>
          <a:bodyPr>
            <a:normAutofit/>
          </a:bodyPr>
          <a:lstStyle/>
          <a:p>
            <a:pPr>
              <a:spcAft>
                <a:spcPts val="600"/>
              </a:spcAft>
            </a:pPr>
            <a:fld id="{D57F1E4F-1CFF-5643-939E-217C01CDF565}" type="slidenum">
              <a:rPr lang="en-US">
                <a:solidFill>
                  <a:srgbClr val="FFFFFF"/>
                </a:solidFill>
              </a:rPr>
              <a:pPr>
                <a:spcAft>
                  <a:spcPts val="600"/>
                </a:spcAft>
              </a:pPr>
              <a:t>28</a:t>
            </a:fld>
            <a:endParaRPr lang="en-US">
              <a:solidFill>
                <a:srgbClr val="FFFFFF"/>
              </a:solidFill>
            </a:endParaRPr>
          </a:p>
        </p:txBody>
      </p:sp>
      <p:sp>
        <p:nvSpPr>
          <p:cNvPr id="5" name="Footer Placeholder 4">
            <a:extLst>
              <a:ext uri="{FF2B5EF4-FFF2-40B4-BE49-F238E27FC236}">
                <a16:creationId xmlns:a16="http://schemas.microsoft.com/office/drawing/2014/main" id="{9ECB4B42-DEFA-4BB6-AC93-5B3B3FD431B7}"/>
              </a:ext>
            </a:extLst>
          </p:cNvPr>
          <p:cNvSpPr>
            <a:spLocks noGrp="1"/>
          </p:cNvSpPr>
          <p:nvPr>
            <p:ph type="ftr" sz="quarter" idx="11"/>
          </p:nvPr>
        </p:nvSpPr>
        <p:spPr>
          <a:xfrm>
            <a:off x="561110" y="6391838"/>
            <a:ext cx="3859795" cy="304801"/>
          </a:xfrm>
        </p:spPr>
        <p:txBody>
          <a:bodyPr>
            <a:normAutofit/>
          </a:bodyPr>
          <a:lstStyle/>
          <a:p>
            <a:pPr>
              <a:spcAft>
                <a:spcPts val="600"/>
              </a:spcAft>
            </a:pPr>
            <a:r>
              <a:rPr lang="en-US"/>
              <a:t>doc@seachangeseminars.com</a:t>
            </a:r>
          </a:p>
        </p:txBody>
      </p:sp>
      <p:graphicFrame>
        <p:nvGraphicFramePr>
          <p:cNvPr id="10" name="Content Placeholder 7">
            <a:extLst>
              <a:ext uri="{FF2B5EF4-FFF2-40B4-BE49-F238E27FC236}">
                <a16:creationId xmlns:a16="http://schemas.microsoft.com/office/drawing/2014/main" id="{091079B6-819D-4FFE-80FA-2B9C7885C420}"/>
              </a:ext>
            </a:extLst>
          </p:cNvPr>
          <p:cNvGraphicFramePr>
            <a:graphicFrameLocks noGrp="1"/>
          </p:cNvGraphicFramePr>
          <p:nvPr>
            <p:ph idx="1"/>
            <p:extLst>
              <p:ext uri="{D42A27DB-BD31-4B8C-83A1-F6EECF244321}">
                <p14:modId xmlns:p14="http://schemas.microsoft.com/office/powerpoint/2010/main" val="3479271392"/>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8251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B03E3-9AEF-4446-A947-4F0F2732522B}"/>
              </a:ext>
            </a:extLst>
          </p:cNvPr>
          <p:cNvSpPr>
            <a:spLocks noGrp="1"/>
          </p:cNvSpPr>
          <p:nvPr>
            <p:ph type="title"/>
          </p:nvPr>
        </p:nvSpPr>
        <p:spPr/>
        <p:txBody>
          <a:bodyPr/>
          <a:lstStyle/>
          <a:p>
            <a:r>
              <a:rPr lang="en-US" dirty="0"/>
              <a:t>Building the LLL Case for “Low Tone”</a:t>
            </a:r>
          </a:p>
        </p:txBody>
      </p:sp>
      <p:graphicFrame>
        <p:nvGraphicFramePr>
          <p:cNvPr id="6" name="Content Placeholder 5">
            <a:extLst>
              <a:ext uri="{FF2B5EF4-FFF2-40B4-BE49-F238E27FC236}">
                <a16:creationId xmlns:a16="http://schemas.microsoft.com/office/drawing/2014/main" id="{3DAE4563-F9CD-4680-96D2-64BBD4A45EB6}"/>
              </a:ext>
            </a:extLst>
          </p:cNvPr>
          <p:cNvGraphicFramePr>
            <a:graphicFrameLocks noGrp="1"/>
          </p:cNvGraphicFramePr>
          <p:nvPr>
            <p:ph idx="1"/>
            <p:extLst>
              <p:ext uri="{D42A27DB-BD31-4B8C-83A1-F6EECF244321}">
                <p14:modId xmlns:p14="http://schemas.microsoft.com/office/powerpoint/2010/main" val="3474583986"/>
              </p:ext>
            </p:extLst>
          </p:nvPr>
        </p:nvGraphicFramePr>
        <p:xfrm>
          <a:off x="903432" y="1728741"/>
          <a:ext cx="10385136" cy="5046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C69C79FA-2C80-42E9-B601-BF3EF82BF30B}"/>
              </a:ext>
            </a:extLst>
          </p:cNvPr>
          <p:cNvSpPr>
            <a:spLocks noGrp="1"/>
          </p:cNvSpPr>
          <p:nvPr>
            <p:ph type="ftr" sz="quarter" idx="11"/>
          </p:nvPr>
        </p:nvSpPr>
        <p:spPr/>
        <p:txBody>
          <a:bodyPr/>
          <a:lstStyle/>
          <a:p>
            <a:r>
              <a:rPr lang="en-US"/>
              <a:t>doc@seachangeseminars.com</a:t>
            </a:r>
            <a:endParaRPr lang="en-US" dirty="0"/>
          </a:p>
        </p:txBody>
      </p:sp>
      <p:sp>
        <p:nvSpPr>
          <p:cNvPr id="5" name="Slide Number Placeholder 4">
            <a:extLst>
              <a:ext uri="{FF2B5EF4-FFF2-40B4-BE49-F238E27FC236}">
                <a16:creationId xmlns:a16="http://schemas.microsoft.com/office/drawing/2014/main" id="{3988920A-BDE8-4739-B7DB-C1C52347E011}"/>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310050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9508-6F96-4238-BB0A-C4D9E854BCE9}"/>
              </a:ext>
            </a:extLst>
          </p:cNvPr>
          <p:cNvSpPr>
            <a:spLocks noGrp="1"/>
          </p:cNvSpPr>
          <p:nvPr>
            <p:ph type="title"/>
          </p:nvPr>
        </p:nvSpPr>
        <p:spPr/>
        <p:txBody>
          <a:bodyPr/>
          <a:lstStyle/>
          <a:p>
            <a:r>
              <a:rPr lang="en-US" dirty="0"/>
              <a:t>Keep handy…</a:t>
            </a:r>
          </a:p>
        </p:txBody>
      </p:sp>
      <p:sp>
        <p:nvSpPr>
          <p:cNvPr id="3" name="Content Placeholder 2">
            <a:extLst>
              <a:ext uri="{FF2B5EF4-FFF2-40B4-BE49-F238E27FC236}">
                <a16:creationId xmlns:a16="http://schemas.microsoft.com/office/drawing/2014/main" id="{68BC2260-2BCD-4B02-AD3D-249BFF6184DC}"/>
              </a:ext>
            </a:extLst>
          </p:cNvPr>
          <p:cNvSpPr>
            <a:spLocks noGrp="1"/>
          </p:cNvSpPr>
          <p:nvPr>
            <p:ph idx="1"/>
          </p:nvPr>
        </p:nvSpPr>
        <p:spPr/>
        <p:txBody>
          <a:bodyPr vert="horz" lIns="91440" tIns="45720" rIns="91440" bIns="45720" rtlCol="0" anchor="t">
            <a:normAutofit/>
          </a:bodyPr>
          <a:lstStyle/>
          <a:p>
            <a:r>
              <a:rPr lang="en-US" sz="3200" dirty="0"/>
              <a:t>Penlight (You can use your phone’s flashlight on the lowest setting)</a:t>
            </a:r>
          </a:p>
          <a:p>
            <a:r>
              <a:rPr lang="en-US" sz="3200" dirty="0"/>
              <a:t>Pen and a piece of paper</a:t>
            </a:r>
          </a:p>
          <a:p>
            <a:r>
              <a:rPr lang="en-US" sz="3200" dirty="0"/>
              <a:t>Space around your chair for standing &amp; moving</a:t>
            </a:r>
          </a:p>
          <a:p>
            <a:pPr marL="0"/>
            <a:endParaRPr lang="en-US" sz="1000" b="1" dirty="0">
              <a:solidFill>
                <a:schemeClr val="accent1"/>
              </a:solidFill>
            </a:endParaRPr>
          </a:p>
          <a:p>
            <a:endParaRPr lang="en-US" dirty="0"/>
          </a:p>
        </p:txBody>
      </p:sp>
      <p:sp>
        <p:nvSpPr>
          <p:cNvPr id="8" name="Footer Placeholder 7">
            <a:extLst>
              <a:ext uri="{FF2B5EF4-FFF2-40B4-BE49-F238E27FC236}">
                <a16:creationId xmlns:a16="http://schemas.microsoft.com/office/drawing/2014/main" id="{F2B9B28B-4B87-4969-8C4A-4CF9883537D3}"/>
              </a:ext>
            </a:extLst>
          </p:cNvPr>
          <p:cNvSpPr>
            <a:spLocks noGrp="1"/>
          </p:cNvSpPr>
          <p:nvPr>
            <p:ph type="ftr" sz="quarter" idx="11"/>
          </p:nvPr>
        </p:nvSpPr>
        <p:spPr/>
        <p:txBody>
          <a:bodyPr/>
          <a:lstStyle/>
          <a:p>
            <a:r>
              <a:rPr lang="en-US"/>
              <a:t>doc@seachangeseminars.com</a:t>
            </a:r>
            <a:endParaRPr lang="en-US" dirty="0"/>
          </a:p>
        </p:txBody>
      </p:sp>
      <p:sp>
        <p:nvSpPr>
          <p:cNvPr id="9" name="Slide Number Placeholder 8">
            <a:extLst>
              <a:ext uri="{FF2B5EF4-FFF2-40B4-BE49-F238E27FC236}">
                <a16:creationId xmlns:a16="http://schemas.microsoft.com/office/drawing/2014/main" id="{7B5CE19C-5023-4387-A27C-7FD22FA264C7}"/>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974741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1" name="Group 116">
            <a:extLst>
              <a:ext uri="{FF2B5EF4-FFF2-40B4-BE49-F238E27FC236}">
                <a16:creationId xmlns:a16="http://schemas.microsoft.com/office/drawing/2014/main" id="{ADF228AF-822F-4819-9EB8-406258D6BB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8" name="Rectangle 117">
              <a:extLst>
                <a:ext uri="{FF2B5EF4-FFF2-40B4-BE49-F238E27FC236}">
                  <a16:creationId xmlns:a16="http://schemas.microsoft.com/office/drawing/2014/main" id="{38D7DDBD-CAAB-4AE7-930D-FCE007CBD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9" name="Oval 118">
              <a:extLst>
                <a:ext uri="{FF2B5EF4-FFF2-40B4-BE49-F238E27FC236}">
                  <a16:creationId xmlns:a16="http://schemas.microsoft.com/office/drawing/2014/main" id="{1DFEF9B7-500D-44A2-952F-C322F13C9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0" name="Oval 119">
              <a:extLst>
                <a:ext uri="{FF2B5EF4-FFF2-40B4-BE49-F238E27FC236}">
                  <a16:creationId xmlns:a16="http://schemas.microsoft.com/office/drawing/2014/main" id="{C4137BE8-DA41-4563-A6DE-A5D80DE6E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1" name="Oval 120">
              <a:extLst>
                <a:ext uri="{FF2B5EF4-FFF2-40B4-BE49-F238E27FC236}">
                  <a16:creationId xmlns:a16="http://schemas.microsoft.com/office/drawing/2014/main" id="{D8D380D3-7714-4E3F-8BA2-66B22BFD4D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2" name="Oval 121">
              <a:extLst>
                <a:ext uri="{FF2B5EF4-FFF2-40B4-BE49-F238E27FC236}">
                  <a16:creationId xmlns:a16="http://schemas.microsoft.com/office/drawing/2014/main" id="{4ECA7627-07BD-4F00-90E9-C6BB2199E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3" name="Oval 122">
              <a:extLst>
                <a:ext uri="{FF2B5EF4-FFF2-40B4-BE49-F238E27FC236}">
                  <a16:creationId xmlns:a16="http://schemas.microsoft.com/office/drawing/2014/main" id="{261968C9-1992-4391-8E5B-1F358BB645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4" name="Freeform 5">
              <a:extLst>
                <a:ext uri="{FF2B5EF4-FFF2-40B4-BE49-F238E27FC236}">
                  <a16:creationId xmlns:a16="http://schemas.microsoft.com/office/drawing/2014/main" id="{308983D8-1DA4-4D97-A8B5-59825C0E4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5" name="Freeform 5">
              <a:extLst>
                <a:ext uri="{FF2B5EF4-FFF2-40B4-BE49-F238E27FC236}">
                  <a16:creationId xmlns:a16="http://schemas.microsoft.com/office/drawing/2014/main" id="{009B6231-043B-4F66-BCC4-813B76F77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6" name="Freeform 5">
              <a:extLst>
                <a:ext uri="{FF2B5EF4-FFF2-40B4-BE49-F238E27FC236}">
                  <a16:creationId xmlns:a16="http://schemas.microsoft.com/office/drawing/2014/main" id="{36B7E87D-14CF-4349-AC4D-69DF5D84EB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2" name="Rectangle 127">
            <a:extLst>
              <a:ext uri="{FF2B5EF4-FFF2-40B4-BE49-F238E27FC236}">
                <a16:creationId xmlns:a16="http://schemas.microsoft.com/office/drawing/2014/main" id="{4EB623E5-BC7C-4763-B7CD-C7D5F91F12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5DC4EA4-4F6B-498C-BB55-FE3A1042EC1B}"/>
              </a:ext>
            </a:extLst>
          </p:cNvPr>
          <p:cNvSpPr>
            <a:spLocks noGrp="1"/>
          </p:cNvSpPr>
          <p:nvPr>
            <p:ph type="title"/>
          </p:nvPr>
        </p:nvSpPr>
        <p:spPr>
          <a:xfrm>
            <a:off x="1154954" y="973668"/>
            <a:ext cx="8761413" cy="706964"/>
          </a:xfrm>
        </p:spPr>
        <p:txBody>
          <a:bodyPr vert="horz" lIns="91440" tIns="45720" rIns="91440" bIns="45720" rtlCol="0" anchor="ctr">
            <a:normAutofit/>
          </a:bodyPr>
          <a:lstStyle/>
          <a:p>
            <a:r>
              <a:rPr lang="en-US" b="0" i="0" kern="1200" dirty="0">
                <a:solidFill>
                  <a:schemeClr val="bg2"/>
                </a:solidFill>
                <a:latin typeface="+mj-lt"/>
                <a:ea typeface="+mj-ea"/>
                <a:cs typeface="+mj-cs"/>
              </a:rPr>
              <a:t>Functional Goals:</a:t>
            </a:r>
            <a:r>
              <a:rPr lang="en-US" dirty="0"/>
              <a:t> Beyond Floors &amp; FHC</a:t>
            </a:r>
            <a:endParaRPr lang="en-US" b="0" i="0" kern="1200" dirty="0">
              <a:solidFill>
                <a:schemeClr val="bg2"/>
              </a:solidFill>
              <a:latin typeface="+mj-lt"/>
              <a:ea typeface="+mj-ea"/>
              <a:cs typeface="+mj-cs"/>
            </a:endParaRPr>
          </a:p>
        </p:txBody>
      </p:sp>
      <p:sp>
        <p:nvSpPr>
          <p:cNvPr id="5" name="Slide Number Placeholder 4">
            <a:extLst>
              <a:ext uri="{FF2B5EF4-FFF2-40B4-BE49-F238E27FC236}">
                <a16:creationId xmlns:a16="http://schemas.microsoft.com/office/drawing/2014/main" id="{F40A0828-7617-44F4-A512-EDCBD860C2E4}"/>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D57F1E4F-1CFF-5643-939E-217C01CDF565}" type="slidenum">
              <a:rPr lang="en-US" smtClean="0"/>
              <a:pPr defTabSz="914400">
                <a:spcAft>
                  <a:spcPts val="600"/>
                </a:spcAft>
              </a:pPr>
              <a:t>30</a:t>
            </a:fld>
            <a:endParaRPr lang="en-US"/>
          </a:p>
        </p:txBody>
      </p:sp>
      <p:sp>
        <p:nvSpPr>
          <p:cNvPr id="3" name="Content Placeholder 2">
            <a:extLst>
              <a:ext uri="{FF2B5EF4-FFF2-40B4-BE49-F238E27FC236}">
                <a16:creationId xmlns:a16="http://schemas.microsoft.com/office/drawing/2014/main" id="{98BEF036-8767-4EC3-B15E-D339457C0EC2}"/>
              </a:ext>
            </a:extLst>
          </p:cNvPr>
          <p:cNvSpPr>
            <a:spLocks noGrp="1"/>
          </p:cNvSpPr>
          <p:nvPr>
            <p:ph sz="half" idx="1"/>
          </p:nvPr>
        </p:nvSpPr>
        <p:spPr>
          <a:xfrm>
            <a:off x="841424" y="2821269"/>
            <a:ext cx="3481054" cy="3416300"/>
          </a:xfrm>
        </p:spPr>
        <p:txBody>
          <a:bodyPr vert="horz" lIns="91440" tIns="45720" rIns="91440" bIns="45720" rtlCol="0" anchor="ctr">
            <a:normAutofit/>
          </a:bodyPr>
          <a:lstStyle/>
          <a:p>
            <a:pPr marL="0" indent="0"/>
            <a:r>
              <a:rPr lang="en-US" sz="2400" dirty="0"/>
              <a:t>Perinatal Mood Disorders: </a:t>
            </a:r>
          </a:p>
          <a:p>
            <a:pPr marL="0" indent="0"/>
            <a:r>
              <a:rPr lang="en-US" sz="2400" dirty="0"/>
              <a:t>Postpartum Depression/</a:t>
            </a:r>
          </a:p>
          <a:p>
            <a:pPr marL="0" indent="0"/>
            <a:r>
              <a:rPr lang="en-US" sz="2400" dirty="0"/>
              <a:t>Anxiety/</a:t>
            </a:r>
          </a:p>
          <a:p>
            <a:pPr marL="0" indent="0"/>
            <a:r>
              <a:rPr lang="en-US" sz="2400" dirty="0"/>
              <a:t>Anger/</a:t>
            </a:r>
          </a:p>
          <a:p>
            <a:pPr marL="0" indent="0"/>
            <a:r>
              <a:rPr lang="en-US" sz="2400" dirty="0"/>
              <a:t>Psychosis</a:t>
            </a:r>
          </a:p>
          <a:p>
            <a:pPr marL="0" indent="0"/>
            <a:endParaRPr lang="en-US" sz="2400" dirty="0"/>
          </a:p>
          <a:p>
            <a:endParaRPr lang="en-US" sz="2400" dirty="0"/>
          </a:p>
        </p:txBody>
      </p:sp>
      <p:pic>
        <p:nvPicPr>
          <p:cNvPr id="63" name="Content Placeholder 7" descr="177-Edwards-FR-130.pptx - Mozilla Firefox">
            <a:extLst>
              <a:ext uri="{FF2B5EF4-FFF2-40B4-BE49-F238E27FC236}">
                <a16:creationId xmlns:a16="http://schemas.microsoft.com/office/drawing/2014/main" id="{CE8A2DB5-7802-4572-AFE5-B570855D8ADA}"/>
              </a:ext>
            </a:extLst>
          </p:cNvPr>
          <p:cNvPicPr>
            <a:picLocks noChangeAspect="1"/>
          </p:cNvPicPr>
          <p:nvPr/>
        </p:nvPicPr>
        <p:blipFill rotWithShape="1">
          <a:blip r:embed="rId3"/>
          <a:srcRect l="17320" t="20514" r="13200"/>
          <a:stretch/>
        </p:blipFill>
        <p:spPr>
          <a:xfrm>
            <a:off x="4133306" y="3086100"/>
            <a:ext cx="4222551" cy="2644782"/>
          </a:xfrm>
          <a:prstGeom prst="rect">
            <a:avLst/>
          </a:prstGeom>
          <a:ln>
            <a:noFill/>
          </a:ln>
          <a:effectLst>
            <a:outerShdw blurRad="292100" dist="139700" dir="2700000" algn="tl" rotWithShape="0">
              <a:srgbClr val="333333">
                <a:alpha val="65000"/>
              </a:srgbClr>
            </a:outerShdw>
          </a:effectLst>
        </p:spPr>
      </p:pic>
      <p:pic>
        <p:nvPicPr>
          <p:cNvPr id="9" name="Content Placeholder 8" descr="PostureScreen_Basic_Bumpus-Zoraya_2019-03-28.pdf - Google Chrome">
            <a:extLst>
              <a:ext uri="{FF2B5EF4-FFF2-40B4-BE49-F238E27FC236}">
                <a16:creationId xmlns:a16="http://schemas.microsoft.com/office/drawing/2014/main" id="{A14674D3-5732-4C9F-97F6-6A22C0A95CBD}"/>
              </a:ext>
            </a:extLst>
          </p:cNvPr>
          <p:cNvPicPr>
            <a:picLocks noGrp="1" noChangeAspect="1"/>
          </p:cNvPicPr>
          <p:nvPr>
            <p:ph sz="half" idx="2"/>
          </p:nvPr>
        </p:nvPicPr>
        <p:blipFill rotWithShape="1">
          <a:blip r:embed="rId4"/>
          <a:srcRect l="32379" t="35736" r="48695" b="21729"/>
          <a:stretch/>
        </p:blipFill>
        <p:spPr>
          <a:xfrm>
            <a:off x="8518390" y="2864271"/>
            <a:ext cx="2454409" cy="2978843"/>
          </a:xfrm>
          <a:prstGeom prst="roundRect">
            <a:avLst>
              <a:gd name="adj" fmla="val 1858"/>
            </a:avLst>
          </a:prstGeom>
          <a:effectLst/>
        </p:spPr>
      </p:pic>
      <p:sp>
        <p:nvSpPr>
          <p:cNvPr id="4" name="Footer Placeholder 3">
            <a:extLst>
              <a:ext uri="{FF2B5EF4-FFF2-40B4-BE49-F238E27FC236}">
                <a16:creationId xmlns:a16="http://schemas.microsoft.com/office/drawing/2014/main" id="{CB7B7322-F8BE-438C-A8B7-807AD0FA5D02}"/>
              </a:ext>
            </a:extLst>
          </p:cNvPr>
          <p:cNvSpPr>
            <a:spLocks noGrp="1"/>
          </p:cNvSpPr>
          <p:nvPr>
            <p:ph type="ftr" sz="quarter" idx="11"/>
          </p:nvPr>
        </p:nvSpPr>
        <p:spPr>
          <a:xfrm>
            <a:off x="561110" y="6391838"/>
            <a:ext cx="3859795" cy="304801"/>
          </a:xfrm>
        </p:spPr>
        <p:txBody>
          <a:bodyPr vert="horz" lIns="91440" tIns="45720" rIns="91440" bIns="45720" rtlCol="0" anchor="ctr">
            <a:normAutofit/>
          </a:bodyPr>
          <a:lstStyle/>
          <a:p>
            <a:pPr defTabSz="914400">
              <a:spcAft>
                <a:spcPts val="600"/>
              </a:spcAft>
            </a:pPr>
            <a:r>
              <a:rPr lang="en-US" sz="1000" b="1" i="0" kern="1200">
                <a:solidFill>
                  <a:schemeClr val="accent1"/>
                </a:solidFill>
                <a:latin typeface="+mn-lt"/>
                <a:ea typeface="+mn-ea"/>
                <a:cs typeface="+mn-cs"/>
              </a:rPr>
              <a:t>doc@seachangeseminars.com</a:t>
            </a:r>
          </a:p>
        </p:txBody>
      </p:sp>
    </p:spTree>
    <p:extLst>
      <p:ext uri="{BB962C8B-B14F-4D97-AF65-F5344CB8AC3E}">
        <p14:creationId xmlns:p14="http://schemas.microsoft.com/office/powerpoint/2010/main" val="2382465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68EB2-37C5-4EA4-9FDA-F4273DE38BFE}"/>
              </a:ext>
            </a:extLst>
          </p:cNvPr>
          <p:cNvSpPr>
            <a:spLocks noGrp="1"/>
          </p:cNvSpPr>
          <p:nvPr>
            <p:ph type="title"/>
          </p:nvPr>
        </p:nvSpPr>
        <p:spPr/>
        <p:txBody>
          <a:bodyPr/>
          <a:lstStyle/>
          <a:p>
            <a:r>
              <a:rPr lang="en-US" dirty="0"/>
              <a:t>Clinical Application of Cortical Balancing Activities</a:t>
            </a:r>
          </a:p>
        </p:txBody>
      </p:sp>
      <p:sp>
        <p:nvSpPr>
          <p:cNvPr id="10" name="Content Placeholder 9">
            <a:extLst>
              <a:ext uri="{FF2B5EF4-FFF2-40B4-BE49-F238E27FC236}">
                <a16:creationId xmlns:a16="http://schemas.microsoft.com/office/drawing/2014/main" id="{18E3ECC2-2918-4FFC-A7F6-9E5B71389D86}"/>
              </a:ext>
            </a:extLst>
          </p:cNvPr>
          <p:cNvSpPr>
            <a:spLocks noGrp="1"/>
          </p:cNvSpPr>
          <p:nvPr>
            <p:ph sz="half" idx="1"/>
          </p:nvPr>
        </p:nvSpPr>
        <p:spPr/>
        <p:txBody>
          <a:bodyPr>
            <a:normAutofit/>
          </a:bodyPr>
          <a:lstStyle/>
          <a:p>
            <a:r>
              <a:rPr lang="en-US" sz="2400" dirty="0"/>
              <a:t>Right Cortical Low Tone: Left Panning, Core &amp; Erectors, Squats</a:t>
            </a:r>
          </a:p>
          <a:p>
            <a:r>
              <a:rPr lang="en-US" sz="2400" dirty="0"/>
              <a:t>Left Cortical Low Tone: Right Panning, Laterality, Squats</a:t>
            </a:r>
          </a:p>
          <a:p>
            <a:r>
              <a:rPr lang="en-US" sz="2400" dirty="0"/>
              <a:t>Cerebellar Low Tone: Balance, Coordination, Squats </a:t>
            </a:r>
          </a:p>
        </p:txBody>
      </p:sp>
      <p:sp>
        <p:nvSpPr>
          <p:cNvPr id="4" name="Footer Placeholder 3">
            <a:extLst>
              <a:ext uri="{FF2B5EF4-FFF2-40B4-BE49-F238E27FC236}">
                <a16:creationId xmlns:a16="http://schemas.microsoft.com/office/drawing/2014/main" id="{86FCCEE6-B588-46E7-9894-26B222DC1419}"/>
              </a:ext>
            </a:extLst>
          </p:cNvPr>
          <p:cNvSpPr>
            <a:spLocks noGrp="1"/>
          </p:cNvSpPr>
          <p:nvPr>
            <p:ph type="ftr" sz="quarter" idx="11"/>
          </p:nvPr>
        </p:nvSpPr>
        <p:spPr/>
        <p:txBody>
          <a:bodyPr/>
          <a:lstStyle/>
          <a:p>
            <a:r>
              <a:rPr lang="en-US"/>
              <a:t>doc@seachangeseminars.com</a:t>
            </a:r>
            <a:endParaRPr lang="en-US" dirty="0"/>
          </a:p>
        </p:txBody>
      </p:sp>
      <p:sp>
        <p:nvSpPr>
          <p:cNvPr id="5" name="Slide Number Placeholder 4">
            <a:extLst>
              <a:ext uri="{FF2B5EF4-FFF2-40B4-BE49-F238E27FC236}">
                <a16:creationId xmlns:a16="http://schemas.microsoft.com/office/drawing/2014/main" id="{149CD23E-8AD5-419D-A0C0-E2E58A5E0D42}"/>
              </a:ext>
            </a:extLst>
          </p:cNvPr>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8" name="Content Placeholder 7" descr="Person stretching on kayak board">
            <a:extLst>
              <a:ext uri="{FF2B5EF4-FFF2-40B4-BE49-F238E27FC236}">
                <a16:creationId xmlns:a16="http://schemas.microsoft.com/office/drawing/2014/main" id="{322CCA15-E6DD-474B-A67A-EDBF4E80CED7}"/>
              </a:ext>
            </a:extLst>
          </p:cNvPr>
          <p:cNvPicPr>
            <a:picLocks noGrp="1" noChangeAspect="1"/>
          </p:cNvPicPr>
          <p:nvPr>
            <p:ph sz="half" idx="2"/>
          </p:nvPr>
        </p:nvPicPr>
        <p:blipFill>
          <a:blip r:embed="rId2"/>
          <a:stretch>
            <a:fillRect/>
          </a:stretch>
        </p:blipFill>
        <p:spPr>
          <a:xfrm>
            <a:off x="6208713" y="2703651"/>
            <a:ext cx="4824412" cy="3215997"/>
          </a:xfrm>
        </p:spPr>
      </p:pic>
    </p:spTree>
    <p:extLst>
      <p:ext uri="{BB962C8B-B14F-4D97-AF65-F5344CB8AC3E}">
        <p14:creationId xmlns:p14="http://schemas.microsoft.com/office/powerpoint/2010/main" val="84571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 name="Rectangle 19">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Rectangle 29">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Content Placeholder 6">
            <a:extLst>
              <a:ext uri="{FF2B5EF4-FFF2-40B4-BE49-F238E27FC236}">
                <a16:creationId xmlns:a16="http://schemas.microsoft.com/office/drawing/2014/main" id="{BA6D8490-AEA9-4E58-BF5C-4AA932753747}"/>
              </a:ext>
            </a:extLst>
          </p:cNvPr>
          <p:cNvPicPr>
            <a:picLocks noGrp="1"/>
          </p:cNvPicPr>
          <p:nvPr>
            <p:ph sz="half" idx="2"/>
          </p:nvPr>
        </p:nvPicPr>
        <p:blipFill rotWithShape="1">
          <a:blip r:embed="rId3"/>
          <a:srcRect/>
          <a:stretch/>
        </p:blipFill>
        <p:spPr>
          <a:xfrm>
            <a:off x="454892" y="457695"/>
            <a:ext cx="11277601" cy="5851665"/>
          </a:xfrm>
        </p:spPr>
      </p:pic>
      <p:sp>
        <p:nvSpPr>
          <p:cNvPr id="32" name="Rectangle 31">
            <a:extLst>
              <a:ext uri="{FF2B5EF4-FFF2-40B4-BE49-F238E27FC236}">
                <a16:creationId xmlns:a16="http://schemas.microsoft.com/office/drawing/2014/main" id="{CC79B2C4-EF9C-492F-BC64-5300A7A2F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0599BEDA-CEC9-4E6C-B05D-1353D0F165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143000" y="1295400"/>
            <a:ext cx="9982200" cy="4267200"/>
          </a:xfrm>
          <a:prstGeom prst="rect">
            <a:avLst/>
          </a:prstGeom>
          <a:solidFill>
            <a:srgbClr val="000001">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7A2D9463-A9CF-40FC-A5FA-754E58EFEFC1}"/>
              </a:ext>
            </a:extLst>
          </p:cNvPr>
          <p:cNvSpPr>
            <a:spLocks noGrp="1"/>
          </p:cNvSpPr>
          <p:nvPr>
            <p:ph type="title"/>
          </p:nvPr>
        </p:nvSpPr>
        <p:spPr>
          <a:xfrm>
            <a:off x="1295400" y="1447801"/>
            <a:ext cx="8620967" cy="855132"/>
          </a:xfrm>
        </p:spPr>
        <p:txBody>
          <a:bodyPr vert="horz" lIns="91440" tIns="45720" rIns="91440" bIns="45720" rtlCol="0" anchor="ctr">
            <a:normAutofit/>
          </a:bodyPr>
          <a:lstStyle/>
          <a:p>
            <a:r>
              <a:rPr lang="en-US" dirty="0">
                <a:solidFill>
                  <a:schemeClr val="bg1"/>
                </a:solidFill>
              </a:rPr>
              <a:t>Panning</a:t>
            </a:r>
          </a:p>
        </p:txBody>
      </p:sp>
      <p:sp>
        <p:nvSpPr>
          <p:cNvPr id="6" name="Slide Number Placeholder 5">
            <a:extLst>
              <a:ext uri="{FF2B5EF4-FFF2-40B4-BE49-F238E27FC236}">
                <a16:creationId xmlns:a16="http://schemas.microsoft.com/office/drawing/2014/main" id="{EC11DE2D-9B88-4D61-AD1D-177E24B17D36}"/>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D57F1E4F-1CFF-5643-939E-217C01CDF565}" type="slidenum">
              <a:rPr lang="en-US" smtClean="0"/>
              <a:pPr defTabSz="914400">
                <a:spcAft>
                  <a:spcPts val="600"/>
                </a:spcAft>
              </a:pPr>
              <a:t>32</a:t>
            </a:fld>
            <a:endParaRPr lang="en-US"/>
          </a:p>
        </p:txBody>
      </p:sp>
      <p:sp>
        <p:nvSpPr>
          <p:cNvPr id="11" name="Content Placeholder 10">
            <a:extLst>
              <a:ext uri="{FF2B5EF4-FFF2-40B4-BE49-F238E27FC236}">
                <a16:creationId xmlns:a16="http://schemas.microsoft.com/office/drawing/2014/main" id="{C5AF52E2-3888-4251-A964-6ABB9620A5F4}"/>
              </a:ext>
            </a:extLst>
          </p:cNvPr>
          <p:cNvSpPr>
            <a:spLocks noGrp="1"/>
          </p:cNvSpPr>
          <p:nvPr>
            <p:ph sz="half" idx="1"/>
          </p:nvPr>
        </p:nvSpPr>
        <p:spPr>
          <a:xfrm>
            <a:off x="1727200" y="2446868"/>
            <a:ext cx="8254999" cy="2971800"/>
          </a:xfrm>
        </p:spPr>
        <p:txBody>
          <a:bodyPr vert="horz" lIns="91440" tIns="45720" rIns="91440" bIns="45720" rtlCol="0" anchor="t">
            <a:normAutofit/>
          </a:bodyPr>
          <a:lstStyle/>
          <a:p>
            <a:r>
              <a:rPr lang="en-US" sz="1600" dirty="0">
                <a:solidFill>
                  <a:schemeClr val="bg1"/>
                </a:solidFill>
              </a:rPr>
              <a:t>First Determine Side of Cortical Laterality (Low Tone)</a:t>
            </a:r>
          </a:p>
          <a:p>
            <a:r>
              <a:rPr lang="en-US" sz="1600" dirty="0">
                <a:solidFill>
                  <a:schemeClr val="bg1"/>
                </a:solidFill>
              </a:rPr>
              <a:t>Panning is going to be done with the hand opposite of that</a:t>
            </a:r>
          </a:p>
          <a:p>
            <a:r>
              <a:rPr lang="en-US" sz="1600" dirty="0">
                <a:solidFill>
                  <a:schemeClr val="bg1"/>
                </a:solidFill>
              </a:rPr>
              <a:t>“Airplane Hitch hiker”</a:t>
            </a:r>
          </a:p>
          <a:p>
            <a:r>
              <a:rPr lang="en-US" sz="1600" dirty="0">
                <a:solidFill>
                  <a:schemeClr val="bg1"/>
                </a:solidFill>
              </a:rPr>
              <a:t>Lead with the eyes</a:t>
            </a:r>
          </a:p>
          <a:p>
            <a:r>
              <a:rPr lang="en-US" sz="1600" dirty="0">
                <a:solidFill>
                  <a:schemeClr val="bg1"/>
                </a:solidFill>
              </a:rPr>
              <a:t>Can be done Standing or Prone on a ball</a:t>
            </a:r>
          </a:p>
        </p:txBody>
      </p:sp>
      <p:sp>
        <p:nvSpPr>
          <p:cNvPr id="5" name="Footer Placeholder 4">
            <a:extLst>
              <a:ext uri="{FF2B5EF4-FFF2-40B4-BE49-F238E27FC236}">
                <a16:creationId xmlns:a16="http://schemas.microsoft.com/office/drawing/2014/main" id="{E6368921-B409-4642-BF84-7E0489772EF2}"/>
              </a:ext>
            </a:extLst>
          </p:cNvPr>
          <p:cNvSpPr>
            <a:spLocks noGrp="1"/>
          </p:cNvSpPr>
          <p:nvPr>
            <p:ph type="ftr" sz="quarter" idx="11"/>
          </p:nvPr>
        </p:nvSpPr>
        <p:spPr>
          <a:xfrm rot="5400000">
            <a:off x="8943110" y="3225304"/>
            <a:ext cx="3859795" cy="304801"/>
          </a:xfrm>
        </p:spPr>
        <p:txBody>
          <a:bodyPr vert="horz" lIns="91440" tIns="45720" rIns="91440" bIns="45720" rtlCol="0" anchor="ctr">
            <a:normAutofit/>
          </a:bodyPr>
          <a:lstStyle/>
          <a:p>
            <a:pPr defTabSz="914400">
              <a:spcAft>
                <a:spcPts val="600"/>
              </a:spcAft>
            </a:pPr>
            <a:r>
              <a:rPr lang="en-US" sz="1000" b="1" i="0" kern="1200" dirty="0">
                <a:solidFill>
                  <a:schemeClr val="bg1"/>
                </a:solidFill>
                <a:latin typeface="+mn-lt"/>
                <a:ea typeface="+mn-ea"/>
                <a:cs typeface="+mn-cs"/>
              </a:rPr>
              <a:t>doc@seachangeseminars.com</a:t>
            </a:r>
          </a:p>
        </p:txBody>
      </p:sp>
    </p:spTree>
    <p:extLst>
      <p:ext uri="{BB962C8B-B14F-4D97-AF65-F5344CB8AC3E}">
        <p14:creationId xmlns:p14="http://schemas.microsoft.com/office/powerpoint/2010/main" val="424726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 name="Rectangle 19">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Rectangle 29">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text, indoor, person, wall&#10;&#10;Description automatically generated">
            <a:extLst>
              <a:ext uri="{FF2B5EF4-FFF2-40B4-BE49-F238E27FC236}">
                <a16:creationId xmlns:a16="http://schemas.microsoft.com/office/drawing/2014/main" id="{75B2FAA4-E889-43E6-8C31-E67C5EE73781}"/>
              </a:ext>
            </a:extLst>
          </p:cNvPr>
          <p:cNvPicPr>
            <a:picLocks noChangeAspect="1"/>
          </p:cNvPicPr>
          <p:nvPr/>
        </p:nvPicPr>
        <p:blipFill>
          <a:blip r:embed="rId3"/>
          <a:stretch>
            <a:fillRect/>
          </a:stretch>
        </p:blipFill>
        <p:spPr>
          <a:xfrm>
            <a:off x="388225" y="442456"/>
            <a:ext cx="11344269" cy="5709007"/>
          </a:xfrm>
          <a:prstGeom prst="rect">
            <a:avLst/>
          </a:prstGeom>
        </p:spPr>
      </p:pic>
      <p:sp>
        <p:nvSpPr>
          <p:cNvPr id="8" name="Rectangle 7">
            <a:extLst>
              <a:ext uri="{FF2B5EF4-FFF2-40B4-BE49-F238E27FC236}">
                <a16:creationId xmlns:a16="http://schemas.microsoft.com/office/drawing/2014/main" id="{E536E770-BD6B-49AF-B085-205FDFB78272}"/>
              </a:ext>
            </a:extLst>
          </p:cNvPr>
          <p:cNvSpPr/>
          <p:nvPr/>
        </p:nvSpPr>
        <p:spPr>
          <a:xfrm>
            <a:off x="388226" y="447953"/>
            <a:ext cx="11344268" cy="5709007"/>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C79B2C4-EF9C-492F-BC64-5300A7A2F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0599BEDA-CEC9-4E6C-B05D-1353D0F165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143000" y="1295400"/>
            <a:ext cx="9982200" cy="4267200"/>
          </a:xfrm>
          <a:prstGeom prst="rect">
            <a:avLst/>
          </a:prstGeom>
          <a:solidFill>
            <a:srgbClr val="000001">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7A2D9463-A9CF-40FC-A5FA-754E58EFEFC1}"/>
              </a:ext>
            </a:extLst>
          </p:cNvPr>
          <p:cNvSpPr>
            <a:spLocks noGrp="1"/>
          </p:cNvSpPr>
          <p:nvPr>
            <p:ph type="title"/>
          </p:nvPr>
        </p:nvSpPr>
        <p:spPr>
          <a:xfrm>
            <a:off x="1295400" y="1447801"/>
            <a:ext cx="8620967" cy="855132"/>
          </a:xfrm>
        </p:spPr>
        <p:txBody>
          <a:bodyPr vert="horz" lIns="91440" tIns="45720" rIns="91440" bIns="45720" rtlCol="0" anchor="ctr">
            <a:normAutofit/>
          </a:bodyPr>
          <a:lstStyle/>
          <a:p>
            <a:r>
              <a:rPr lang="en-US" dirty="0">
                <a:solidFill>
                  <a:schemeClr val="bg1"/>
                </a:solidFill>
              </a:rPr>
              <a:t>Vertical Shin Squat</a:t>
            </a:r>
          </a:p>
        </p:txBody>
      </p:sp>
      <p:sp>
        <p:nvSpPr>
          <p:cNvPr id="6" name="Slide Number Placeholder 5">
            <a:extLst>
              <a:ext uri="{FF2B5EF4-FFF2-40B4-BE49-F238E27FC236}">
                <a16:creationId xmlns:a16="http://schemas.microsoft.com/office/drawing/2014/main" id="{EC11DE2D-9B88-4D61-AD1D-177E24B17D36}"/>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D57F1E4F-1CFF-5643-939E-217C01CDF565}" type="slidenum">
              <a:rPr lang="en-US" smtClean="0"/>
              <a:pPr defTabSz="914400">
                <a:spcAft>
                  <a:spcPts val="600"/>
                </a:spcAft>
              </a:pPr>
              <a:t>33</a:t>
            </a:fld>
            <a:endParaRPr lang="en-US"/>
          </a:p>
        </p:txBody>
      </p:sp>
      <p:sp>
        <p:nvSpPr>
          <p:cNvPr id="11" name="Content Placeholder 10">
            <a:extLst>
              <a:ext uri="{FF2B5EF4-FFF2-40B4-BE49-F238E27FC236}">
                <a16:creationId xmlns:a16="http://schemas.microsoft.com/office/drawing/2014/main" id="{C5AF52E2-3888-4251-A964-6ABB9620A5F4}"/>
              </a:ext>
            </a:extLst>
          </p:cNvPr>
          <p:cNvSpPr>
            <a:spLocks noGrp="1"/>
          </p:cNvSpPr>
          <p:nvPr>
            <p:ph sz="half" idx="1"/>
          </p:nvPr>
        </p:nvSpPr>
        <p:spPr>
          <a:xfrm>
            <a:off x="1727200" y="2446868"/>
            <a:ext cx="8254999" cy="2971800"/>
          </a:xfrm>
        </p:spPr>
        <p:txBody>
          <a:bodyPr vert="horz" lIns="91440" tIns="45720" rIns="91440" bIns="45720" rtlCol="0" anchor="t">
            <a:normAutofit/>
          </a:bodyPr>
          <a:lstStyle/>
          <a:p>
            <a:r>
              <a:rPr lang="en-US" sz="1600" dirty="0">
                <a:solidFill>
                  <a:schemeClr val="bg1"/>
                </a:solidFill>
              </a:rPr>
              <a:t>Big Toe, Little Toe, and Heel In the ground like claws</a:t>
            </a:r>
          </a:p>
          <a:p>
            <a:r>
              <a:rPr lang="en-US" sz="1600" dirty="0">
                <a:solidFill>
                  <a:schemeClr val="bg1"/>
                </a:solidFill>
              </a:rPr>
              <a:t>Vertical Shins, Knees DO NOT travel over the toes</a:t>
            </a:r>
          </a:p>
          <a:p>
            <a:r>
              <a:rPr lang="en-US" sz="1600" dirty="0">
                <a:solidFill>
                  <a:schemeClr val="bg1"/>
                </a:solidFill>
              </a:rPr>
              <a:t>“Pinch Point” at the hips is a cue to abduct &amp; externally rotate the thighs</a:t>
            </a:r>
          </a:p>
          <a:p>
            <a:r>
              <a:rPr lang="en-US" sz="1600" dirty="0">
                <a:solidFill>
                  <a:schemeClr val="bg1"/>
                </a:solidFill>
              </a:rPr>
              <a:t>Knees spread out to the sides</a:t>
            </a:r>
          </a:p>
          <a:p>
            <a:r>
              <a:rPr lang="en-US" sz="1600" dirty="0">
                <a:solidFill>
                  <a:schemeClr val="bg1"/>
                </a:solidFill>
              </a:rPr>
              <a:t>Maintain neutral pelvis</a:t>
            </a:r>
          </a:p>
          <a:p>
            <a:r>
              <a:rPr lang="en-US" sz="1600" dirty="0">
                <a:solidFill>
                  <a:schemeClr val="bg1"/>
                </a:solidFill>
              </a:rPr>
              <a:t>Torso Up</a:t>
            </a:r>
          </a:p>
          <a:p>
            <a:r>
              <a:rPr lang="en-US" sz="1600" dirty="0">
                <a:solidFill>
                  <a:schemeClr val="bg1"/>
                </a:solidFill>
              </a:rPr>
              <a:t>May need a box/chair to begin with</a:t>
            </a:r>
          </a:p>
        </p:txBody>
      </p:sp>
      <p:sp>
        <p:nvSpPr>
          <p:cNvPr id="5" name="Footer Placeholder 4">
            <a:extLst>
              <a:ext uri="{FF2B5EF4-FFF2-40B4-BE49-F238E27FC236}">
                <a16:creationId xmlns:a16="http://schemas.microsoft.com/office/drawing/2014/main" id="{E6368921-B409-4642-BF84-7E0489772EF2}"/>
              </a:ext>
            </a:extLst>
          </p:cNvPr>
          <p:cNvSpPr>
            <a:spLocks noGrp="1"/>
          </p:cNvSpPr>
          <p:nvPr>
            <p:ph type="ftr" sz="quarter" idx="11"/>
          </p:nvPr>
        </p:nvSpPr>
        <p:spPr>
          <a:xfrm rot="5400000">
            <a:off x="8943110" y="3225304"/>
            <a:ext cx="3859795" cy="304801"/>
          </a:xfrm>
        </p:spPr>
        <p:txBody>
          <a:bodyPr vert="horz" lIns="91440" tIns="45720" rIns="91440" bIns="45720" rtlCol="0" anchor="ctr">
            <a:normAutofit/>
          </a:bodyPr>
          <a:lstStyle/>
          <a:p>
            <a:pPr defTabSz="914400">
              <a:spcAft>
                <a:spcPts val="600"/>
              </a:spcAft>
            </a:pPr>
            <a:r>
              <a:rPr lang="en-US" sz="1000" b="1" i="0" kern="1200">
                <a:solidFill>
                  <a:schemeClr val="bg1"/>
                </a:solidFill>
                <a:latin typeface="+mn-lt"/>
                <a:ea typeface="+mn-ea"/>
                <a:cs typeface="+mn-cs"/>
              </a:rPr>
              <a:t>doc@seachangeseminars.com</a:t>
            </a:r>
          </a:p>
        </p:txBody>
      </p:sp>
      <p:sp>
        <p:nvSpPr>
          <p:cNvPr id="7" name="Content Placeholder 6">
            <a:extLst>
              <a:ext uri="{FF2B5EF4-FFF2-40B4-BE49-F238E27FC236}">
                <a16:creationId xmlns:a16="http://schemas.microsoft.com/office/drawing/2014/main" id="{F3774A6C-39DD-497A-AA03-4287EDB9568B}"/>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3963491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3C75B33-8B9C-4C30-B69D-6F21F9FFF7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9" name="Rectangle 15">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17">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E7733D14-EF47-47BB-93CA-C498A30E0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1" name="Freeform 5">
              <a:extLst>
                <a:ext uri="{FF2B5EF4-FFF2-40B4-BE49-F238E27FC236}">
                  <a16:creationId xmlns:a16="http://schemas.microsoft.com/office/drawing/2014/main" id="{7C8D7967-7E76-49C0-8910-644CD2B54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2953ED1C-0E0D-4179-AB35-AF917BF72CCC}"/>
              </a:ext>
            </a:extLst>
          </p:cNvPr>
          <p:cNvSpPr>
            <a:spLocks noGrp="1"/>
          </p:cNvSpPr>
          <p:nvPr>
            <p:ph type="title"/>
          </p:nvPr>
        </p:nvSpPr>
        <p:spPr>
          <a:xfrm>
            <a:off x="1154955" y="973668"/>
            <a:ext cx="2942210" cy="1020232"/>
          </a:xfrm>
        </p:spPr>
        <p:txBody>
          <a:bodyPr>
            <a:noAutofit/>
          </a:bodyPr>
          <a:lstStyle/>
          <a:p>
            <a:pPr>
              <a:lnSpc>
                <a:spcPct val="90000"/>
              </a:lnSpc>
            </a:pPr>
            <a:r>
              <a:rPr lang="en-US" sz="4800" dirty="0"/>
              <a:t>Does it Matter?</a:t>
            </a:r>
          </a:p>
        </p:txBody>
      </p:sp>
      <p:sp>
        <p:nvSpPr>
          <p:cNvPr id="12" name="Content Placeholder 11">
            <a:extLst>
              <a:ext uri="{FF2B5EF4-FFF2-40B4-BE49-F238E27FC236}">
                <a16:creationId xmlns:a16="http://schemas.microsoft.com/office/drawing/2014/main" id="{4866C708-921D-473E-A807-4C9070B55417}"/>
              </a:ext>
            </a:extLst>
          </p:cNvPr>
          <p:cNvSpPr>
            <a:spLocks noGrp="1"/>
          </p:cNvSpPr>
          <p:nvPr>
            <p:ph idx="1"/>
          </p:nvPr>
        </p:nvSpPr>
        <p:spPr>
          <a:xfrm>
            <a:off x="423336" y="2120900"/>
            <a:ext cx="4333338" cy="3898900"/>
          </a:xfrm>
        </p:spPr>
        <p:txBody>
          <a:bodyPr>
            <a:normAutofit/>
          </a:bodyPr>
          <a:lstStyle/>
          <a:p>
            <a:r>
              <a:rPr lang="en-US" sz="3600" dirty="0">
                <a:solidFill>
                  <a:schemeClr val="bg1"/>
                </a:solidFill>
              </a:rPr>
              <a:t>Considerations for Sympathetic vs Parasympathetic Adjusting</a:t>
            </a:r>
            <a:br>
              <a:rPr lang="en-US" sz="3600" dirty="0">
                <a:solidFill>
                  <a:schemeClr val="bg1"/>
                </a:solidFill>
              </a:rPr>
            </a:br>
            <a:endParaRPr lang="en-US" sz="3600" dirty="0">
              <a:solidFill>
                <a:schemeClr val="bg1"/>
              </a:solidFill>
            </a:endParaRPr>
          </a:p>
        </p:txBody>
      </p:sp>
      <p:pic>
        <p:nvPicPr>
          <p:cNvPr id="10" name="Content Placeholder 6">
            <a:extLst>
              <a:ext uri="{FF2B5EF4-FFF2-40B4-BE49-F238E27FC236}">
                <a16:creationId xmlns:a16="http://schemas.microsoft.com/office/drawing/2014/main" id="{06D8B4A7-17A5-4E81-B6EF-35E8DACFE951}"/>
              </a:ext>
            </a:extLst>
          </p:cNvPr>
          <p:cNvPicPr>
            <a:picLocks noChangeAspect="1"/>
          </p:cNvPicPr>
          <p:nvPr/>
        </p:nvPicPr>
        <p:blipFill rotWithShape="1">
          <a:blip r:embed="rId3"/>
          <a:srcRect t="17761" r="2" b="12415"/>
          <a:stretch/>
        </p:blipFill>
        <p:spPr>
          <a:xfrm>
            <a:off x="5194607" y="803751"/>
            <a:ext cx="6391533" cy="5250498"/>
          </a:xfrm>
          <a:prstGeom prst="rect">
            <a:avLst/>
          </a:prstGeom>
        </p:spPr>
      </p:pic>
      <p:sp>
        <p:nvSpPr>
          <p:cNvPr id="24" name="Rectangle 23">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Slide Number Placeholder 4">
            <a:extLst>
              <a:ext uri="{FF2B5EF4-FFF2-40B4-BE49-F238E27FC236}">
                <a16:creationId xmlns:a16="http://schemas.microsoft.com/office/drawing/2014/main" id="{08745851-EB97-4D1A-AA60-D3BEC6CDC133}"/>
              </a:ext>
            </a:extLst>
          </p:cNvPr>
          <p:cNvSpPr>
            <a:spLocks noGrp="1"/>
          </p:cNvSpPr>
          <p:nvPr>
            <p:ph type="sldNum" sz="quarter" idx="12"/>
          </p:nvPr>
        </p:nvSpPr>
        <p:spPr>
          <a:xfrm>
            <a:off x="10352540" y="295729"/>
            <a:ext cx="838199" cy="767687"/>
          </a:xfrm>
        </p:spPr>
        <p:txBody>
          <a:bodyPr>
            <a:normAutofit/>
          </a:bodyPr>
          <a:lstStyle/>
          <a:p>
            <a:pPr>
              <a:spcAft>
                <a:spcPts val="600"/>
              </a:spcAft>
            </a:pPr>
            <a:fld id="{D57F1E4F-1CFF-5643-939E-217C01CDF565}" type="slidenum">
              <a:rPr lang="en-US" smtClean="0"/>
              <a:pPr>
                <a:spcAft>
                  <a:spcPts val="600"/>
                </a:spcAft>
              </a:pPr>
              <a:t>34</a:t>
            </a:fld>
            <a:endParaRPr lang="en-US"/>
          </a:p>
        </p:txBody>
      </p:sp>
      <p:sp>
        <p:nvSpPr>
          <p:cNvPr id="4" name="Footer Placeholder 3">
            <a:extLst>
              <a:ext uri="{FF2B5EF4-FFF2-40B4-BE49-F238E27FC236}">
                <a16:creationId xmlns:a16="http://schemas.microsoft.com/office/drawing/2014/main" id="{3DF82847-C7DD-4ECB-90EA-FBC5EB9A5D85}"/>
              </a:ext>
            </a:extLst>
          </p:cNvPr>
          <p:cNvSpPr>
            <a:spLocks noGrp="1"/>
          </p:cNvSpPr>
          <p:nvPr>
            <p:ph type="ftr" sz="quarter" idx="11"/>
          </p:nvPr>
        </p:nvSpPr>
        <p:spPr>
          <a:xfrm>
            <a:off x="561110" y="6391838"/>
            <a:ext cx="3859795" cy="304801"/>
          </a:xfrm>
        </p:spPr>
        <p:txBody>
          <a:bodyPr>
            <a:normAutofit/>
          </a:bodyPr>
          <a:lstStyle/>
          <a:p>
            <a:pPr>
              <a:spcAft>
                <a:spcPts val="600"/>
              </a:spcAft>
            </a:pPr>
            <a:r>
              <a:rPr lang="en-US"/>
              <a:t>doc@seachangeseminars.com</a:t>
            </a:r>
          </a:p>
        </p:txBody>
      </p:sp>
    </p:spTree>
    <p:extLst>
      <p:ext uri="{BB962C8B-B14F-4D97-AF65-F5344CB8AC3E}">
        <p14:creationId xmlns:p14="http://schemas.microsoft.com/office/powerpoint/2010/main" val="398626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80423-8CF7-483E-A8FF-08483CF1B1E1}"/>
              </a:ext>
            </a:extLst>
          </p:cNvPr>
          <p:cNvSpPr>
            <a:spLocks noGrp="1"/>
          </p:cNvSpPr>
          <p:nvPr>
            <p:ph type="title"/>
          </p:nvPr>
        </p:nvSpPr>
        <p:spPr/>
        <p:txBody>
          <a:bodyPr/>
          <a:lstStyle/>
          <a:p>
            <a:r>
              <a:rPr lang="en-US" dirty="0"/>
              <a:t>Rubric for Sympathetic vs Parasympathetic Adjusting</a:t>
            </a:r>
          </a:p>
        </p:txBody>
      </p:sp>
      <p:graphicFrame>
        <p:nvGraphicFramePr>
          <p:cNvPr id="6" name="Content Placeholder 5">
            <a:extLst>
              <a:ext uri="{FF2B5EF4-FFF2-40B4-BE49-F238E27FC236}">
                <a16:creationId xmlns:a16="http://schemas.microsoft.com/office/drawing/2014/main" id="{C304649F-094B-4F54-A7A7-FA5A9F1A8F56}"/>
              </a:ext>
            </a:extLst>
          </p:cNvPr>
          <p:cNvGraphicFramePr>
            <a:graphicFrameLocks noGrp="1"/>
          </p:cNvGraphicFramePr>
          <p:nvPr>
            <p:ph idx="1"/>
            <p:extLst>
              <p:ext uri="{D42A27DB-BD31-4B8C-83A1-F6EECF244321}">
                <p14:modId xmlns:p14="http://schemas.microsoft.com/office/powerpoint/2010/main" val="883478254"/>
              </p:ext>
            </p:extLst>
          </p:nvPr>
        </p:nvGraphicFramePr>
        <p:xfrm>
          <a:off x="1154953" y="2452745"/>
          <a:ext cx="9591936" cy="3475976"/>
        </p:xfrm>
        <a:graphic>
          <a:graphicData uri="http://schemas.openxmlformats.org/drawingml/2006/table">
            <a:tbl>
              <a:tblPr firstRow="1" bandRow="1">
                <a:tableStyleId>{5C22544A-7EE6-4342-B048-85BDC9FD1C3A}</a:tableStyleId>
              </a:tblPr>
              <a:tblGrid>
                <a:gridCol w="4795968">
                  <a:extLst>
                    <a:ext uri="{9D8B030D-6E8A-4147-A177-3AD203B41FA5}">
                      <a16:colId xmlns:a16="http://schemas.microsoft.com/office/drawing/2014/main" val="1311226782"/>
                    </a:ext>
                  </a:extLst>
                </a:gridCol>
                <a:gridCol w="4795968">
                  <a:extLst>
                    <a:ext uri="{9D8B030D-6E8A-4147-A177-3AD203B41FA5}">
                      <a16:colId xmlns:a16="http://schemas.microsoft.com/office/drawing/2014/main" val="2833480793"/>
                    </a:ext>
                  </a:extLst>
                </a:gridCol>
              </a:tblGrid>
              <a:tr h="496568">
                <a:tc>
                  <a:txBody>
                    <a:bodyPr/>
                    <a:lstStyle/>
                    <a:p>
                      <a:pPr marL="0" marR="0" algn="ctr">
                        <a:spcBef>
                          <a:spcPts val="0"/>
                        </a:spcBef>
                        <a:spcAft>
                          <a:spcPts val="0"/>
                        </a:spcAft>
                      </a:pPr>
                      <a:r>
                        <a:rPr lang="en-US" sz="2000" b="1" dirty="0">
                          <a:effectLst/>
                          <a:latin typeface="Cambria" panose="02040503050406030204" pitchFamily="18" charset="0"/>
                          <a:ea typeface="MS Mincho" panose="02020609040205080304" pitchFamily="49" charset="-128"/>
                          <a:cs typeface="Times New Roman" panose="02020603050405020304" pitchFamily="18" charset="0"/>
                        </a:rPr>
                        <a:t>Parasympathetic</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b="1">
                          <a:effectLst/>
                          <a:latin typeface="Cambria" panose="02040503050406030204" pitchFamily="18" charset="0"/>
                          <a:ea typeface="MS Mincho" panose="02020609040205080304" pitchFamily="49" charset="-128"/>
                          <a:cs typeface="Times New Roman" panose="02020603050405020304" pitchFamily="18" charset="0"/>
                        </a:rPr>
                        <a:t>Sympathetic</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264618390"/>
                  </a:ext>
                </a:extLst>
              </a:tr>
              <a:tr h="496568">
                <a:tc>
                  <a:txBody>
                    <a:bodyPr/>
                    <a:lstStyle/>
                    <a:p>
                      <a:pPr marL="0" marR="0" algn="ctr">
                        <a:spcBef>
                          <a:spcPts val="0"/>
                        </a:spcBef>
                        <a:spcAft>
                          <a:spcPts val="0"/>
                        </a:spcAft>
                      </a:pPr>
                      <a:r>
                        <a:rPr lang="en-US" sz="2000">
                          <a:effectLst/>
                          <a:latin typeface="Cambria" panose="02040503050406030204" pitchFamily="18" charset="0"/>
                          <a:ea typeface="MS Mincho" panose="02020609040205080304" pitchFamily="49" charset="-128"/>
                          <a:cs typeface="Times New Roman" panose="02020603050405020304" pitchFamily="18" charset="0"/>
                        </a:rPr>
                        <a:t>Broad Palate</a:t>
                      </a:r>
                    </a:p>
                  </a:txBody>
                  <a:tcPr marL="68580" marR="68580" marT="0" marB="0"/>
                </a:tc>
                <a:tc>
                  <a:txBody>
                    <a:bodyPr/>
                    <a:lstStyle/>
                    <a:p>
                      <a:pPr marL="0" marR="0" algn="ctr">
                        <a:spcBef>
                          <a:spcPts val="0"/>
                        </a:spcBef>
                        <a:spcAft>
                          <a:spcPts val="0"/>
                        </a:spcAft>
                      </a:pPr>
                      <a:r>
                        <a:rPr lang="en-US" sz="2000">
                          <a:effectLst/>
                          <a:latin typeface="Cambria" panose="02040503050406030204" pitchFamily="18" charset="0"/>
                          <a:ea typeface="MS Mincho" panose="02020609040205080304" pitchFamily="49" charset="-128"/>
                          <a:cs typeface="Times New Roman" panose="02020603050405020304" pitchFamily="18" charset="0"/>
                        </a:rPr>
                        <a:t>Narrow Palate</a:t>
                      </a:r>
                    </a:p>
                  </a:txBody>
                  <a:tcPr marL="68580" marR="68580" marT="0" marB="0"/>
                </a:tc>
                <a:extLst>
                  <a:ext uri="{0D108BD9-81ED-4DB2-BD59-A6C34878D82A}">
                    <a16:rowId xmlns:a16="http://schemas.microsoft.com/office/drawing/2014/main" val="4172399628"/>
                  </a:ext>
                </a:extLst>
              </a:tr>
              <a:tr h="496568">
                <a:tc>
                  <a:txBody>
                    <a:bodyPr/>
                    <a:lstStyle/>
                    <a:p>
                      <a:pPr marL="0" marR="0" algn="ctr">
                        <a:spcBef>
                          <a:spcPts val="0"/>
                        </a:spcBef>
                        <a:spcAft>
                          <a:spcPts val="0"/>
                        </a:spcAft>
                      </a:pPr>
                      <a:r>
                        <a:rPr lang="en-US" sz="2000">
                          <a:effectLst/>
                          <a:latin typeface="Cambria" panose="02040503050406030204" pitchFamily="18" charset="0"/>
                          <a:ea typeface="MS Mincho" panose="02020609040205080304" pitchFamily="49" charset="-128"/>
                          <a:cs typeface="Times New Roman" panose="02020603050405020304" pitchFamily="18" charset="0"/>
                        </a:rPr>
                        <a:t>Low Activity</a:t>
                      </a:r>
                    </a:p>
                  </a:txBody>
                  <a:tcPr marL="68580" marR="68580" marT="0" marB="0"/>
                </a:tc>
                <a:tc>
                  <a:txBody>
                    <a:bodyPr/>
                    <a:lstStyle/>
                    <a:p>
                      <a:pPr marL="0" marR="0" algn="ctr">
                        <a:spcBef>
                          <a:spcPts val="0"/>
                        </a:spcBef>
                        <a:spcAft>
                          <a:spcPts val="0"/>
                        </a:spcAft>
                      </a:pPr>
                      <a:r>
                        <a:rPr lang="en-US" sz="2000">
                          <a:effectLst/>
                          <a:latin typeface="Cambria" panose="02040503050406030204" pitchFamily="18" charset="0"/>
                          <a:ea typeface="MS Mincho" panose="02020609040205080304" pitchFamily="49" charset="-128"/>
                          <a:cs typeface="Times New Roman" panose="02020603050405020304" pitchFamily="18" charset="0"/>
                        </a:rPr>
                        <a:t>Highly Active</a:t>
                      </a:r>
                    </a:p>
                  </a:txBody>
                  <a:tcPr marL="68580" marR="68580" marT="0" marB="0"/>
                </a:tc>
                <a:extLst>
                  <a:ext uri="{0D108BD9-81ED-4DB2-BD59-A6C34878D82A}">
                    <a16:rowId xmlns:a16="http://schemas.microsoft.com/office/drawing/2014/main" val="375921940"/>
                  </a:ext>
                </a:extLst>
              </a:tr>
              <a:tr h="496568">
                <a:tc>
                  <a:txBody>
                    <a:bodyPr/>
                    <a:lstStyle/>
                    <a:p>
                      <a:pPr marL="0" marR="0" algn="ctr">
                        <a:spcBef>
                          <a:spcPts val="0"/>
                        </a:spcBef>
                        <a:spcAft>
                          <a:spcPts val="0"/>
                        </a:spcAft>
                      </a:pPr>
                      <a:r>
                        <a:rPr lang="en-US" sz="2000">
                          <a:effectLst/>
                          <a:latin typeface="Cambria" panose="02040503050406030204" pitchFamily="18" charset="0"/>
                          <a:ea typeface="MS Mincho" panose="02020609040205080304" pitchFamily="49" charset="-128"/>
                          <a:cs typeface="Times New Roman" panose="02020603050405020304" pitchFamily="18" charset="0"/>
                        </a:rPr>
                        <a:t>Low HR/RR</a:t>
                      </a:r>
                    </a:p>
                  </a:txBody>
                  <a:tcPr marL="68580" marR="68580" marT="0" marB="0"/>
                </a:tc>
                <a:tc>
                  <a:txBody>
                    <a:bodyPr/>
                    <a:lstStyle/>
                    <a:p>
                      <a:pPr marL="0" marR="0" algn="ctr">
                        <a:spcBef>
                          <a:spcPts val="0"/>
                        </a:spcBef>
                        <a:spcAft>
                          <a:spcPts val="0"/>
                        </a:spcAft>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High HR/RR</a:t>
                      </a:r>
                    </a:p>
                  </a:txBody>
                  <a:tcPr marL="68580" marR="68580" marT="0" marB="0"/>
                </a:tc>
                <a:extLst>
                  <a:ext uri="{0D108BD9-81ED-4DB2-BD59-A6C34878D82A}">
                    <a16:rowId xmlns:a16="http://schemas.microsoft.com/office/drawing/2014/main" val="1765072453"/>
                  </a:ext>
                </a:extLst>
              </a:tr>
              <a:tr h="496568">
                <a:tc>
                  <a:txBody>
                    <a:bodyPr/>
                    <a:lstStyle/>
                    <a:p>
                      <a:pPr marL="0" marR="0" algn="ctr">
                        <a:spcBef>
                          <a:spcPts val="0"/>
                        </a:spcBef>
                        <a:spcAft>
                          <a:spcPts val="0"/>
                        </a:spcAft>
                      </a:pPr>
                      <a:r>
                        <a:rPr lang="en-US" sz="2000">
                          <a:effectLst/>
                          <a:latin typeface="Cambria" panose="02040503050406030204" pitchFamily="18" charset="0"/>
                          <a:ea typeface="MS Mincho" panose="02020609040205080304" pitchFamily="49" charset="-128"/>
                          <a:cs typeface="Times New Roman" panose="02020603050405020304" pitchFamily="18" charset="0"/>
                        </a:rPr>
                        <a:t>Good Digestion/Expression</a:t>
                      </a:r>
                    </a:p>
                  </a:txBody>
                  <a:tcPr marL="68580" marR="68580" marT="0" marB="0"/>
                </a:tc>
                <a:tc>
                  <a:txBody>
                    <a:bodyPr/>
                    <a:lstStyle/>
                    <a:p>
                      <a:pPr marL="0" marR="0" algn="ctr">
                        <a:spcBef>
                          <a:spcPts val="0"/>
                        </a:spcBef>
                        <a:spcAft>
                          <a:spcPts val="0"/>
                        </a:spcAft>
                      </a:pPr>
                      <a:r>
                        <a:rPr lang="en-US" sz="2000">
                          <a:effectLst/>
                          <a:latin typeface="Cambria" panose="02040503050406030204" pitchFamily="18" charset="0"/>
                          <a:ea typeface="MS Mincho" panose="02020609040205080304" pitchFamily="49" charset="-128"/>
                          <a:cs typeface="Times New Roman" panose="02020603050405020304" pitchFamily="18" charset="0"/>
                        </a:rPr>
                        <a:t>Poor Digestion/Expression</a:t>
                      </a:r>
                    </a:p>
                  </a:txBody>
                  <a:tcPr marL="68580" marR="68580" marT="0" marB="0"/>
                </a:tc>
                <a:extLst>
                  <a:ext uri="{0D108BD9-81ED-4DB2-BD59-A6C34878D82A}">
                    <a16:rowId xmlns:a16="http://schemas.microsoft.com/office/drawing/2014/main" val="4262787887"/>
                  </a:ext>
                </a:extLst>
              </a:tr>
              <a:tr h="496568">
                <a:tc>
                  <a:txBody>
                    <a:bodyPr/>
                    <a:lstStyle/>
                    <a:p>
                      <a:pPr marL="0" marR="0" algn="ctr">
                        <a:spcBef>
                          <a:spcPts val="0"/>
                        </a:spcBef>
                        <a:spcAft>
                          <a:spcPts val="0"/>
                        </a:spcAft>
                      </a:pPr>
                      <a:r>
                        <a:rPr lang="en-US" sz="2000">
                          <a:effectLst/>
                          <a:latin typeface="Cambria" panose="02040503050406030204" pitchFamily="18" charset="0"/>
                          <a:ea typeface="MS Mincho" panose="02020609040205080304" pitchFamily="49" charset="-128"/>
                          <a:cs typeface="Times New Roman" panose="02020603050405020304" pitchFamily="18" charset="0"/>
                        </a:rPr>
                        <a:t>Tendency to Depression</a:t>
                      </a:r>
                    </a:p>
                  </a:txBody>
                  <a:tcPr marL="68580" marR="68580" marT="0" marB="0"/>
                </a:tc>
                <a:tc>
                  <a:txBody>
                    <a:bodyPr/>
                    <a:lstStyle/>
                    <a:p>
                      <a:pPr marL="0" marR="0" algn="ctr">
                        <a:spcBef>
                          <a:spcPts val="0"/>
                        </a:spcBef>
                        <a:spcAft>
                          <a:spcPts val="0"/>
                        </a:spcAft>
                      </a:pPr>
                      <a:r>
                        <a:rPr lang="en-US" sz="2000">
                          <a:effectLst/>
                          <a:latin typeface="Cambria" panose="02040503050406030204" pitchFamily="18" charset="0"/>
                          <a:ea typeface="MS Mincho" panose="02020609040205080304" pitchFamily="49" charset="-128"/>
                          <a:cs typeface="Times New Roman" panose="02020603050405020304" pitchFamily="18" charset="0"/>
                        </a:rPr>
                        <a:t>Tendency to Anxiety</a:t>
                      </a:r>
                    </a:p>
                  </a:txBody>
                  <a:tcPr marL="68580" marR="68580" marT="0" marB="0"/>
                </a:tc>
                <a:extLst>
                  <a:ext uri="{0D108BD9-81ED-4DB2-BD59-A6C34878D82A}">
                    <a16:rowId xmlns:a16="http://schemas.microsoft.com/office/drawing/2014/main" val="750170051"/>
                  </a:ext>
                </a:extLst>
              </a:tr>
              <a:tr h="496568">
                <a:tc>
                  <a:txBody>
                    <a:bodyPr/>
                    <a:lstStyle/>
                    <a:p>
                      <a:pPr marL="0" marR="0" algn="ctr">
                        <a:spcBef>
                          <a:spcPts val="0"/>
                        </a:spcBef>
                        <a:spcAft>
                          <a:spcPts val="0"/>
                        </a:spcAft>
                      </a:pPr>
                      <a:r>
                        <a:rPr lang="en-US" sz="2000">
                          <a:effectLst/>
                          <a:latin typeface="Cambria" panose="02040503050406030204" pitchFamily="18" charset="0"/>
                          <a:ea typeface="MS Mincho" panose="02020609040205080304" pitchFamily="49" charset="-128"/>
                          <a:cs typeface="Times New Roman" panose="02020603050405020304" pitchFamily="18" charset="0"/>
                        </a:rPr>
                        <a:t>Maintains Contractions</a:t>
                      </a:r>
                    </a:p>
                  </a:txBody>
                  <a:tcPr marL="68580" marR="68580" marT="0" marB="0"/>
                </a:tc>
                <a:tc>
                  <a:txBody>
                    <a:bodyPr/>
                    <a:lstStyle/>
                    <a:p>
                      <a:pPr marL="0" marR="0" algn="ctr">
                        <a:spcBef>
                          <a:spcPts val="0"/>
                        </a:spcBef>
                        <a:spcAft>
                          <a:spcPts val="0"/>
                        </a:spcAft>
                      </a:pPr>
                      <a:r>
                        <a:rPr lang="en-US" sz="2000" dirty="0">
                          <a:effectLst/>
                          <a:latin typeface="Cambria" panose="02040503050406030204" pitchFamily="18" charset="0"/>
                          <a:ea typeface="MS Mincho" panose="02020609040205080304" pitchFamily="49" charset="-128"/>
                          <a:cs typeface="Times New Roman" panose="02020603050405020304" pitchFamily="18" charset="0"/>
                        </a:rPr>
                        <a:t>Gives Labor a Kick!</a:t>
                      </a:r>
                    </a:p>
                  </a:txBody>
                  <a:tcPr marL="68580" marR="68580" marT="0" marB="0"/>
                </a:tc>
                <a:extLst>
                  <a:ext uri="{0D108BD9-81ED-4DB2-BD59-A6C34878D82A}">
                    <a16:rowId xmlns:a16="http://schemas.microsoft.com/office/drawing/2014/main" val="3343145739"/>
                  </a:ext>
                </a:extLst>
              </a:tr>
            </a:tbl>
          </a:graphicData>
        </a:graphic>
      </p:graphicFrame>
      <p:sp>
        <p:nvSpPr>
          <p:cNvPr id="4" name="Footer Placeholder 3">
            <a:extLst>
              <a:ext uri="{FF2B5EF4-FFF2-40B4-BE49-F238E27FC236}">
                <a16:creationId xmlns:a16="http://schemas.microsoft.com/office/drawing/2014/main" id="{86B0BD4C-DFA8-4D52-B74A-41C5D96F062A}"/>
              </a:ext>
            </a:extLst>
          </p:cNvPr>
          <p:cNvSpPr>
            <a:spLocks noGrp="1"/>
          </p:cNvSpPr>
          <p:nvPr>
            <p:ph type="ftr" sz="quarter" idx="11"/>
          </p:nvPr>
        </p:nvSpPr>
        <p:spPr/>
        <p:txBody>
          <a:bodyPr/>
          <a:lstStyle/>
          <a:p>
            <a:r>
              <a:rPr lang="en-US"/>
              <a:t>doc@seachangeseminars.com</a:t>
            </a:r>
            <a:endParaRPr lang="en-US" dirty="0"/>
          </a:p>
        </p:txBody>
      </p:sp>
      <p:sp>
        <p:nvSpPr>
          <p:cNvPr id="5" name="Slide Number Placeholder 4">
            <a:extLst>
              <a:ext uri="{FF2B5EF4-FFF2-40B4-BE49-F238E27FC236}">
                <a16:creationId xmlns:a16="http://schemas.microsoft.com/office/drawing/2014/main" id="{70D471E5-55E2-4BC6-9F24-25D29A04A695}"/>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1678768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7" name="Rectangle 16">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11" name="Content Placeholder 10" descr="The Social Vagus | Chiropractic ‎- Microsoft Edge">
            <a:extLst>
              <a:ext uri="{FF2B5EF4-FFF2-40B4-BE49-F238E27FC236}">
                <a16:creationId xmlns:a16="http://schemas.microsoft.com/office/drawing/2014/main" id="{3617308F-4241-4888-941E-9B99F26EE75F}"/>
              </a:ext>
            </a:extLst>
          </p:cNvPr>
          <p:cNvPicPr>
            <a:picLocks noGrp="1" noChangeAspect="1"/>
          </p:cNvPicPr>
          <p:nvPr>
            <p:ph idx="1"/>
          </p:nvPr>
        </p:nvPicPr>
        <p:blipFill rotWithShape="1">
          <a:blip r:embed="rId3">
            <a:alphaModFix amt="35000"/>
          </a:blip>
          <a:srcRect t="3290" r="-1" b="21354"/>
          <a:stretch/>
        </p:blipFill>
        <p:spPr>
          <a:xfrm>
            <a:off x="474133" y="446425"/>
            <a:ext cx="11243734" cy="5909733"/>
          </a:xfrm>
          <a:prstGeom prst="rect">
            <a:avLst/>
          </a:prstGeom>
        </p:spPr>
      </p:pic>
      <p:sp>
        <p:nvSpPr>
          <p:cNvPr id="2" name="Title 1">
            <a:extLst>
              <a:ext uri="{FF2B5EF4-FFF2-40B4-BE49-F238E27FC236}">
                <a16:creationId xmlns:a16="http://schemas.microsoft.com/office/drawing/2014/main" id="{E9F141CC-7412-4A99-8EF5-D300598EC32B}"/>
              </a:ext>
            </a:extLst>
          </p:cNvPr>
          <p:cNvSpPr>
            <a:spLocks noGrp="1"/>
          </p:cNvSpPr>
          <p:nvPr>
            <p:ph type="title"/>
          </p:nvPr>
        </p:nvSpPr>
        <p:spPr>
          <a:xfrm>
            <a:off x="1154954" y="2099733"/>
            <a:ext cx="8827245" cy="2677648"/>
          </a:xfrm>
        </p:spPr>
        <p:txBody>
          <a:bodyPr vert="horz" lIns="91440" tIns="45720" rIns="91440" bIns="45720" rtlCol="0" anchor="b">
            <a:normAutofit/>
          </a:bodyPr>
          <a:lstStyle/>
          <a:p>
            <a:r>
              <a:rPr lang="en-US" sz="5400" dirty="0">
                <a:solidFill>
                  <a:srgbClr val="FFFFFF"/>
                </a:solidFill>
              </a:rPr>
              <a:t>The Polyvagal Imperative</a:t>
            </a:r>
          </a:p>
        </p:txBody>
      </p:sp>
      <p:sp>
        <p:nvSpPr>
          <p:cNvPr id="26" name="Rectangle 25">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Slide Number Placeholder 4">
            <a:extLst>
              <a:ext uri="{FF2B5EF4-FFF2-40B4-BE49-F238E27FC236}">
                <a16:creationId xmlns:a16="http://schemas.microsoft.com/office/drawing/2014/main" id="{7F44A27F-D32E-4F2C-A51E-89F3CEE7A796}"/>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D57F1E4F-1CFF-5643-939E-217C01CDF565}" type="slidenum">
              <a:rPr lang="en-US">
                <a:solidFill>
                  <a:srgbClr val="FFFFFF"/>
                </a:solidFill>
              </a:rPr>
              <a:pPr defTabSz="914400">
                <a:spcAft>
                  <a:spcPts val="600"/>
                </a:spcAft>
              </a:pPr>
              <a:t>36</a:t>
            </a:fld>
            <a:endParaRPr lang="en-US">
              <a:solidFill>
                <a:srgbClr val="FFFFFF"/>
              </a:solidFill>
            </a:endParaRPr>
          </a:p>
        </p:txBody>
      </p:sp>
      <p:sp>
        <p:nvSpPr>
          <p:cNvPr id="4" name="Footer Placeholder 3">
            <a:extLst>
              <a:ext uri="{FF2B5EF4-FFF2-40B4-BE49-F238E27FC236}">
                <a16:creationId xmlns:a16="http://schemas.microsoft.com/office/drawing/2014/main" id="{6F4CD04E-8952-4BA7-8619-833DE98F40B7}"/>
              </a:ext>
            </a:extLst>
          </p:cNvPr>
          <p:cNvSpPr>
            <a:spLocks noGrp="1"/>
          </p:cNvSpPr>
          <p:nvPr>
            <p:ph type="ftr" sz="quarter" idx="11"/>
          </p:nvPr>
        </p:nvSpPr>
        <p:spPr>
          <a:xfrm rot="5400000">
            <a:off x="8951976" y="3227832"/>
            <a:ext cx="3859795" cy="304801"/>
          </a:xfrm>
        </p:spPr>
        <p:txBody>
          <a:bodyPr vert="horz" lIns="91440" tIns="45720" rIns="91440" bIns="45720" rtlCol="0" anchor="ctr">
            <a:normAutofit/>
          </a:bodyPr>
          <a:lstStyle/>
          <a:p>
            <a:pPr defTabSz="914400">
              <a:spcAft>
                <a:spcPts val="600"/>
              </a:spcAft>
            </a:pPr>
            <a:r>
              <a:rPr lang="en-US" sz="1000" b="0" i="0" kern="1200">
                <a:solidFill>
                  <a:srgbClr val="FFFFFF"/>
                </a:solidFill>
                <a:latin typeface="+mn-lt"/>
                <a:ea typeface="+mn-ea"/>
                <a:cs typeface="+mn-cs"/>
              </a:rPr>
              <a:t>doc@seachangeseminars.com</a:t>
            </a:r>
          </a:p>
        </p:txBody>
      </p:sp>
      <p:sp>
        <p:nvSpPr>
          <p:cNvPr id="3" name="TextBox 2">
            <a:extLst>
              <a:ext uri="{FF2B5EF4-FFF2-40B4-BE49-F238E27FC236}">
                <a16:creationId xmlns:a16="http://schemas.microsoft.com/office/drawing/2014/main" id="{C3B2ACBC-A415-437E-A386-C6FCF384C3B6}"/>
              </a:ext>
            </a:extLst>
          </p:cNvPr>
          <p:cNvSpPr txBox="1"/>
          <p:nvPr/>
        </p:nvSpPr>
        <p:spPr>
          <a:xfrm>
            <a:off x="2535382" y="4918363"/>
            <a:ext cx="7817158" cy="369332"/>
          </a:xfrm>
          <a:prstGeom prst="rect">
            <a:avLst/>
          </a:prstGeom>
          <a:noFill/>
        </p:spPr>
        <p:txBody>
          <a:bodyPr wrap="square" rtlCol="0">
            <a:spAutoFit/>
          </a:bodyPr>
          <a:lstStyle/>
          <a:p>
            <a:r>
              <a:rPr lang="en-US" dirty="0">
                <a:solidFill>
                  <a:schemeClr val="bg1"/>
                </a:solidFill>
              </a:rPr>
              <a:t>Braden, </a:t>
            </a:r>
            <a:r>
              <a:rPr lang="en-US" dirty="0" err="1">
                <a:solidFill>
                  <a:schemeClr val="bg1"/>
                </a:solidFill>
              </a:rPr>
              <a:t>Dispenza</a:t>
            </a:r>
            <a:r>
              <a:rPr lang="en-US" dirty="0">
                <a:solidFill>
                  <a:schemeClr val="bg1"/>
                </a:solidFill>
              </a:rPr>
              <a:t>, &amp; Lipton in “The Panel That Changed the World”</a:t>
            </a:r>
          </a:p>
        </p:txBody>
      </p:sp>
    </p:spTree>
    <p:extLst>
      <p:ext uri="{BB962C8B-B14F-4D97-AF65-F5344CB8AC3E}">
        <p14:creationId xmlns:p14="http://schemas.microsoft.com/office/powerpoint/2010/main" val="1226351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27E0A4F-FE1D-4A81-8D8F-986345F71C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7" name="Rectangle 26">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Oval 27">
              <a:extLst>
                <a:ext uri="{FF2B5EF4-FFF2-40B4-BE49-F238E27FC236}">
                  <a16:creationId xmlns:a16="http://schemas.microsoft.com/office/drawing/2014/main" id="{77B237C1-E8A0-4DD3-B6C5-F2D54F796F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88D62F0D-6BD4-4DD4-B125-6F7A952A31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F928E8CD-5219-4795-91D4-9618DB8ED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5">
              <a:extLst>
                <a:ext uri="{FF2B5EF4-FFF2-40B4-BE49-F238E27FC236}">
                  <a16:creationId xmlns:a16="http://schemas.microsoft.com/office/drawing/2014/main" id="{A00A43E1-4FE7-498F-AFFF-FDFC1FAF0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2"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3"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45791BB4-7C3C-493E-8682-221D083A7D95}"/>
              </a:ext>
            </a:extLst>
          </p:cNvPr>
          <p:cNvSpPr>
            <a:spLocks noGrp="1"/>
          </p:cNvSpPr>
          <p:nvPr>
            <p:ph type="title"/>
          </p:nvPr>
        </p:nvSpPr>
        <p:spPr>
          <a:xfrm>
            <a:off x="639098" y="629265"/>
            <a:ext cx="5132438" cy="1622322"/>
          </a:xfrm>
        </p:spPr>
        <p:txBody>
          <a:bodyPr>
            <a:normAutofit/>
          </a:bodyPr>
          <a:lstStyle/>
          <a:p>
            <a:pPr>
              <a:lnSpc>
                <a:spcPct val="90000"/>
              </a:lnSpc>
            </a:pPr>
            <a:r>
              <a:rPr lang="en-US">
                <a:solidFill>
                  <a:srgbClr val="EBEBEB"/>
                </a:solidFill>
              </a:rPr>
              <a:t>Delta Wave Programming and You</a:t>
            </a:r>
          </a:p>
        </p:txBody>
      </p:sp>
      <p:sp>
        <p:nvSpPr>
          <p:cNvPr id="19" name="Content Placeholder 2">
            <a:extLst>
              <a:ext uri="{FF2B5EF4-FFF2-40B4-BE49-F238E27FC236}">
                <a16:creationId xmlns:a16="http://schemas.microsoft.com/office/drawing/2014/main" id="{94F0E7E8-4E5D-499B-91F2-B45CD48747ED}"/>
              </a:ext>
            </a:extLst>
          </p:cNvPr>
          <p:cNvSpPr>
            <a:spLocks noGrp="1"/>
          </p:cNvSpPr>
          <p:nvPr>
            <p:ph idx="1"/>
          </p:nvPr>
        </p:nvSpPr>
        <p:spPr>
          <a:xfrm>
            <a:off x="639098" y="2418735"/>
            <a:ext cx="5132439" cy="3811742"/>
          </a:xfrm>
        </p:spPr>
        <p:txBody>
          <a:bodyPr anchor="ctr">
            <a:normAutofit fontScale="92500" lnSpcReduction="10000"/>
          </a:bodyPr>
          <a:lstStyle/>
          <a:p>
            <a:r>
              <a:rPr lang="en-US" sz="4000" dirty="0">
                <a:solidFill>
                  <a:srgbClr val="FFFFFF"/>
                </a:solidFill>
              </a:rPr>
              <a:t>Polyvagal Theory- Steven </a:t>
            </a:r>
            <a:r>
              <a:rPr lang="en-US" sz="4000" dirty="0" err="1">
                <a:solidFill>
                  <a:srgbClr val="FFFFFF"/>
                </a:solidFill>
              </a:rPr>
              <a:t>Porges</a:t>
            </a:r>
            <a:r>
              <a:rPr lang="en-US" sz="4000" dirty="0">
                <a:solidFill>
                  <a:srgbClr val="FFFFFF"/>
                </a:solidFill>
              </a:rPr>
              <a:t>, PhD</a:t>
            </a:r>
          </a:p>
          <a:p>
            <a:r>
              <a:rPr lang="en-US" sz="4000" dirty="0">
                <a:solidFill>
                  <a:schemeClr val="bg1"/>
                </a:solidFill>
              </a:rPr>
              <a:t>Delta- Subconscious </a:t>
            </a:r>
          </a:p>
          <a:p>
            <a:r>
              <a:rPr lang="en-US" sz="4000" dirty="0">
                <a:solidFill>
                  <a:schemeClr val="bg1"/>
                </a:solidFill>
              </a:rPr>
              <a:t>Alpha- Creative</a:t>
            </a:r>
          </a:p>
          <a:p>
            <a:r>
              <a:rPr lang="en-US" sz="4000" dirty="0">
                <a:solidFill>
                  <a:schemeClr val="bg1"/>
                </a:solidFill>
              </a:rPr>
              <a:t>Beta- Rational </a:t>
            </a:r>
          </a:p>
          <a:p>
            <a:endParaRPr lang="en-US" dirty="0">
              <a:solidFill>
                <a:srgbClr val="FFFFFF"/>
              </a:solidFill>
            </a:endParaRPr>
          </a:p>
        </p:txBody>
      </p:sp>
      <p:pic>
        <p:nvPicPr>
          <p:cNvPr id="23" name="Graphic 22" descr="Baby">
            <a:extLst>
              <a:ext uri="{FF2B5EF4-FFF2-40B4-BE49-F238E27FC236}">
                <a16:creationId xmlns:a16="http://schemas.microsoft.com/office/drawing/2014/main" id="{DA988C2E-E79D-4342-873C-5C8E4DF8A3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4836" y="1023437"/>
            <a:ext cx="4828707" cy="4828707"/>
          </a:xfrm>
          <a:prstGeom prst="rect">
            <a:avLst/>
          </a:prstGeom>
        </p:spPr>
      </p:pic>
      <p:sp>
        <p:nvSpPr>
          <p:cNvPr id="35" name="Rectangle 34">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Footer Placeholder 6">
            <a:extLst>
              <a:ext uri="{FF2B5EF4-FFF2-40B4-BE49-F238E27FC236}">
                <a16:creationId xmlns:a16="http://schemas.microsoft.com/office/drawing/2014/main" id="{21FE5E95-D396-4BF6-A306-ED1FEE1C94E3}"/>
              </a:ext>
            </a:extLst>
          </p:cNvPr>
          <p:cNvSpPr>
            <a:spLocks noGrp="1"/>
          </p:cNvSpPr>
          <p:nvPr>
            <p:ph type="ftr" sz="quarter" idx="11"/>
          </p:nvPr>
        </p:nvSpPr>
        <p:spPr/>
        <p:txBody>
          <a:bodyPr/>
          <a:lstStyle/>
          <a:p>
            <a:r>
              <a:rPr lang="en-US"/>
              <a:t>doc@seachangeseminars.com</a:t>
            </a:r>
            <a:endParaRPr lang="en-US" dirty="0"/>
          </a:p>
        </p:txBody>
      </p:sp>
      <p:sp>
        <p:nvSpPr>
          <p:cNvPr id="9" name="Slide Number Placeholder 8">
            <a:extLst>
              <a:ext uri="{FF2B5EF4-FFF2-40B4-BE49-F238E27FC236}">
                <a16:creationId xmlns:a16="http://schemas.microsoft.com/office/drawing/2014/main" id="{B48F9387-AE6B-4E50-AD47-A43447932957}"/>
              </a:ext>
            </a:extLst>
          </p:cNvPr>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1819600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7AD9A44-0D58-4743-A5CC-757F79EE60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35BE4897-C7A1-4E8C-B5A5-8797DAC6D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id="{E9BF1AE2-40FC-4B8F-B531-AB84540A2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1C4EB7C1-42EF-4F28-AF4F-02E879CB6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B75989D6-2599-43B4-9797-BE69D1F39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C300240B-912F-4AD7-AE1B-923B3F987C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0EB86C3E-CA11-43AA-8F35-20C24CD62E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F3E0A6DF-2313-4EC2-B95B-212CD48610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45791BB4-7C3C-493E-8682-221D083A7D95}"/>
              </a:ext>
            </a:extLst>
          </p:cNvPr>
          <p:cNvSpPr>
            <a:spLocks noGrp="1"/>
          </p:cNvSpPr>
          <p:nvPr>
            <p:ph type="title"/>
          </p:nvPr>
        </p:nvSpPr>
        <p:spPr>
          <a:xfrm>
            <a:off x="1154955" y="973668"/>
            <a:ext cx="2942210" cy="1020232"/>
          </a:xfrm>
        </p:spPr>
        <p:txBody>
          <a:bodyPr>
            <a:noAutofit/>
          </a:bodyPr>
          <a:lstStyle/>
          <a:p>
            <a:pPr>
              <a:lnSpc>
                <a:spcPct val="90000"/>
              </a:lnSpc>
            </a:pPr>
            <a:r>
              <a:rPr lang="en-US" sz="3200" dirty="0"/>
              <a:t>Delta Wave Programming and You</a:t>
            </a:r>
          </a:p>
        </p:txBody>
      </p:sp>
      <p:sp>
        <p:nvSpPr>
          <p:cNvPr id="3" name="Content Placeholder 2">
            <a:extLst>
              <a:ext uri="{FF2B5EF4-FFF2-40B4-BE49-F238E27FC236}">
                <a16:creationId xmlns:a16="http://schemas.microsoft.com/office/drawing/2014/main" id="{94F0E7E8-4E5D-499B-91F2-B45CD48747ED}"/>
              </a:ext>
            </a:extLst>
          </p:cNvPr>
          <p:cNvSpPr>
            <a:spLocks noGrp="1"/>
          </p:cNvSpPr>
          <p:nvPr>
            <p:ph idx="1"/>
          </p:nvPr>
        </p:nvSpPr>
        <p:spPr>
          <a:xfrm>
            <a:off x="1071872" y="2331577"/>
            <a:ext cx="3133726" cy="3898900"/>
          </a:xfrm>
        </p:spPr>
        <p:txBody>
          <a:bodyPr>
            <a:normAutofit lnSpcReduction="10000"/>
          </a:bodyPr>
          <a:lstStyle/>
          <a:p>
            <a:r>
              <a:rPr lang="en-US" sz="2400" dirty="0">
                <a:solidFill>
                  <a:srgbClr val="FFFFFF"/>
                </a:solidFill>
              </a:rPr>
              <a:t>Social </a:t>
            </a:r>
            <a:r>
              <a:rPr lang="en-US" sz="2400" dirty="0" err="1">
                <a:solidFill>
                  <a:srgbClr val="FFFFFF"/>
                </a:solidFill>
              </a:rPr>
              <a:t>Vagus</a:t>
            </a:r>
            <a:r>
              <a:rPr lang="en-US" sz="2400" dirty="0">
                <a:solidFill>
                  <a:srgbClr val="FFFFFF"/>
                </a:solidFill>
              </a:rPr>
              <a:t>- Hey Mom! (Dunstan Baby Language)</a:t>
            </a:r>
          </a:p>
          <a:p>
            <a:r>
              <a:rPr lang="en-US" sz="2400" dirty="0">
                <a:solidFill>
                  <a:srgbClr val="FFFFFF"/>
                </a:solidFill>
              </a:rPr>
              <a:t>Sympathetic </a:t>
            </a:r>
            <a:r>
              <a:rPr lang="en-US" sz="2400" dirty="0" err="1">
                <a:solidFill>
                  <a:srgbClr val="FFFFFF"/>
                </a:solidFill>
              </a:rPr>
              <a:t>Vagus</a:t>
            </a:r>
            <a:r>
              <a:rPr lang="en-US" sz="2400" dirty="0">
                <a:solidFill>
                  <a:srgbClr val="FFFFFF"/>
                </a:solidFill>
              </a:rPr>
              <a:t>- Mom! Mom! Mom!</a:t>
            </a:r>
          </a:p>
          <a:p>
            <a:r>
              <a:rPr lang="en-US" sz="2400" dirty="0">
                <a:solidFill>
                  <a:srgbClr val="FFFFFF"/>
                </a:solidFill>
              </a:rPr>
              <a:t>Parasympathetic </a:t>
            </a:r>
            <a:r>
              <a:rPr lang="en-US" sz="2400" dirty="0" err="1">
                <a:solidFill>
                  <a:srgbClr val="FFFFFF"/>
                </a:solidFill>
              </a:rPr>
              <a:t>Vagus</a:t>
            </a:r>
            <a:r>
              <a:rPr lang="en-US" sz="2400" dirty="0">
                <a:solidFill>
                  <a:srgbClr val="FFFFFF"/>
                </a:solidFill>
              </a:rPr>
              <a:t>- Let’s see how this goes...</a:t>
            </a:r>
          </a:p>
          <a:p>
            <a:endParaRPr lang="en-US" dirty="0">
              <a:solidFill>
                <a:schemeClr val="bg1"/>
              </a:solidFill>
            </a:endParaRPr>
          </a:p>
          <a:p>
            <a:endParaRPr lang="en-US" dirty="0">
              <a:solidFill>
                <a:schemeClr val="bg1"/>
              </a:solidFill>
            </a:endParaRPr>
          </a:p>
        </p:txBody>
      </p:sp>
      <p:pic>
        <p:nvPicPr>
          <p:cNvPr id="5" name="Picture 4" descr="A close up of a piece of paper&#10;&#10;Description automatically generated">
            <a:extLst>
              <a:ext uri="{FF2B5EF4-FFF2-40B4-BE49-F238E27FC236}">
                <a16:creationId xmlns:a16="http://schemas.microsoft.com/office/drawing/2014/main" id="{14E76080-4B22-40E7-A857-C197C080058F}"/>
              </a:ext>
            </a:extLst>
          </p:cNvPr>
          <p:cNvPicPr>
            <a:picLocks noChangeAspect="1"/>
          </p:cNvPicPr>
          <p:nvPr/>
        </p:nvPicPr>
        <p:blipFill rotWithShape="1">
          <a:blip r:embed="rId3"/>
          <a:srcRect l="17541" r="11374"/>
          <a:stretch/>
        </p:blipFill>
        <p:spPr>
          <a:xfrm>
            <a:off x="5676776" y="1600200"/>
            <a:ext cx="2169205" cy="3657600"/>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01FDDCF0-0DEE-47E5-A3F1-C812CEAB84EF}"/>
              </a:ext>
            </a:extLst>
          </p:cNvPr>
          <p:cNvPicPr>
            <a:picLocks noChangeAspect="1"/>
          </p:cNvPicPr>
          <p:nvPr/>
        </p:nvPicPr>
        <p:blipFill rotWithShape="1">
          <a:blip r:embed="rId4"/>
          <a:srcRect l="6161" r="17242" b="-3"/>
          <a:stretch/>
        </p:blipFill>
        <p:spPr>
          <a:xfrm>
            <a:off x="8954405" y="1600200"/>
            <a:ext cx="2169207" cy="3657600"/>
          </a:xfrm>
          <a:prstGeom prst="rect">
            <a:avLst/>
          </a:prstGeom>
        </p:spPr>
      </p:pic>
      <p:sp>
        <p:nvSpPr>
          <p:cNvPr id="21" name="Rectangle 20">
            <a:extLst>
              <a:ext uri="{FF2B5EF4-FFF2-40B4-BE49-F238E27FC236}">
                <a16:creationId xmlns:a16="http://schemas.microsoft.com/office/drawing/2014/main" id="{B083B194-504C-4B70-B8F6-80C51076F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7">
            <a:extLst>
              <a:ext uri="{FF2B5EF4-FFF2-40B4-BE49-F238E27FC236}">
                <a16:creationId xmlns:a16="http://schemas.microsoft.com/office/drawing/2014/main" id="{815DE034-4984-45A3-AB0A-8D2A391C04DF}"/>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
        <p:nvSpPr>
          <p:cNvPr id="9" name="Footer Placeholder 8">
            <a:extLst>
              <a:ext uri="{FF2B5EF4-FFF2-40B4-BE49-F238E27FC236}">
                <a16:creationId xmlns:a16="http://schemas.microsoft.com/office/drawing/2014/main" id="{55C62F0D-B501-4799-86C0-8D301B24904D}"/>
              </a:ext>
            </a:extLst>
          </p:cNvPr>
          <p:cNvSpPr>
            <a:spLocks noGrp="1"/>
          </p:cNvSpPr>
          <p:nvPr>
            <p:ph type="ftr" sz="quarter" idx="11"/>
          </p:nvPr>
        </p:nvSpPr>
        <p:spPr/>
        <p:txBody>
          <a:bodyPr/>
          <a:lstStyle/>
          <a:p>
            <a:r>
              <a:rPr lang="en-US"/>
              <a:t>doc@seachangeseminars.com</a:t>
            </a:r>
            <a:endParaRPr lang="en-US" dirty="0"/>
          </a:p>
        </p:txBody>
      </p:sp>
    </p:spTree>
    <p:extLst>
      <p:ext uri="{BB962C8B-B14F-4D97-AF65-F5344CB8AC3E}">
        <p14:creationId xmlns:p14="http://schemas.microsoft.com/office/powerpoint/2010/main" val="3178768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B3BF994-8A9E-42E0-9068-5FF273A2E5F5}"/>
              </a:ext>
            </a:extLst>
          </p:cNvPr>
          <p:cNvSpPr>
            <a:spLocks noGrp="1"/>
          </p:cNvSpPr>
          <p:nvPr>
            <p:ph type="title"/>
          </p:nvPr>
        </p:nvSpPr>
        <p:spPr>
          <a:xfrm>
            <a:off x="5321145" y="2542429"/>
            <a:ext cx="6268246" cy="3134032"/>
          </a:xfrm>
        </p:spPr>
        <p:txBody>
          <a:bodyPr vert="horz" lIns="91440" tIns="45720" rIns="91440" bIns="45720" rtlCol="0" anchor="b">
            <a:normAutofit fontScale="90000"/>
          </a:bodyPr>
          <a:lstStyle/>
          <a:p>
            <a:r>
              <a:rPr lang="en-US" sz="6600"/>
              <a:t>Creating Community: Pick 12</a:t>
            </a:r>
            <a:br>
              <a:rPr lang="en-US" sz="6600"/>
            </a:br>
            <a:r>
              <a:rPr lang="en-US" sz="6600"/>
              <a:t>Adult Ed &amp;</a:t>
            </a:r>
            <a:br>
              <a:rPr lang="en-US" sz="6600"/>
            </a:br>
            <a:r>
              <a:rPr lang="en-US" sz="6600"/>
              <a:t>Family Events</a:t>
            </a:r>
            <a:endParaRPr lang="en-US" sz="6600" dirty="0"/>
          </a:p>
        </p:txBody>
      </p:sp>
      <p:sp>
        <p:nvSpPr>
          <p:cNvPr id="5" name="Slide Number Placeholder 4">
            <a:extLst>
              <a:ext uri="{FF2B5EF4-FFF2-40B4-BE49-F238E27FC236}">
                <a16:creationId xmlns:a16="http://schemas.microsoft.com/office/drawing/2014/main" id="{5744CDDF-1967-40AB-A6D2-4558D09A2C97}"/>
              </a:ext>
            </a:extLst>
          </p:cNvPr>
          <p:cNvSpPr>
            <a:spLocks noGrp="1"/>
          </p:cNvSpPr>
          <p:nvPr>
            <p:ph type="sldNum" sz="quarter" idx="12"/>
          </p:nvPr>
        </p:nvSpPr>
        <p:spPr>
          <a:xfrm>
            <a:off x="10342708" y="295729"/>
            <a:ext cx="838199" cy="767687"/>
          </a:xfrm>
        </p:spPr>
        <p:txBody>
          <a:bodyPr vert="horz" lIns="91440" tIns="45720" rIns="91440" bIns="45720" rtlCol="0" anchor="b">
            <a:normAutofit/>
          </a:bodyPr>
          <a:lstStyle/>
          <a:p>
            <a:pPr defTabSz="914400">
              <a:spcAft>
                <a:spcPts val="600"/>
              </a:spcAft>
            </a:pPr>
            <a:fld id="{D57F1E4F-1CFF-5643-939E-217C01CDF565}" type="slidenum">
              <a:rPr lang="en-US" smtClean="0"/>
              <a:pPr defTabSz="914400">
                <a:spcAft>
                  <a:spcPts val="600"/>
                </a:spcAft>
              </a:pPr>
              <a:t>39</a:t>
            </a:fld>
            <a:endParaRPr lang="en-US"/>
          </a:p>
        </p:txBody>
      </p:sp>
      <p:sp>
        <p:nvSpPr>
          <p:cNvPr id="4" name="Footer Placeholder 3">
            <a:extLst>
              <a:ext uri="{FF2B5EF4-FFF2-40B4-BE49-F238E27FC236}">
                <a16:creationId xmlns:a16="http://schemas.microsoft.com/office/drawing/2014/main" id="{BAF23937-3967-44BE-BB2C-495309C161FC}"/>
              </a:ext>
            </a:extLst>
          </p:cNvPr>
          <p:cNvSpPr>
            <a:spLocks noGrp="1"/>
          </p:cNvSpPr>
          <p:nvPr>
            <p:ph type="ftr" sz="quarter" idx="11"/>
          </p:nvPr>
        </p:nvSpPr>
        <p:spPr>
          <a:xfrm>
            <a:off x="561110" y="6391838"/>
            <a:ext cx="3859795" cy="304801"/>
          </a:xfrm>
        </p:spPr>
        <p:txBody>
          <a:bodyPr vert="horz" lIns="91440" tIns="45720" rIns="91440" bIns="45720" rtlCol="0" anchor="ctr">
            <a:normAutofit/>
          </a:bodyPr>
          <a:lstStyle/>
          <a:p>
            <a:pPr defTabSz="914400">
              <a:spcAft>
                <a:spcPts val="600"/>
              </a:spcAft>
            </a:pPr>
            <a:r>
              <a:rPr lang="en-US" sz="1000" b="0" i="0" kern="1200">
                <a:latin typeface="+mn-lt"/>
                <a:ea typeface="+mn-ea"/>
                <a:cs typeface="+mn-cs"/>
              </a:rPr>
              <a:t>doc@seachangeseminars.com</a:t>
            </a:r>
          </a:p>
        </p:txBody>
      </p:sp>
      <p:pic>
        <p:nvPicPr>
          <p:cNvPr id="15" name="Picture 14" descr="A group of people in a store&#10;&#10;Description automatically generated">
            <a:extLst>
              <a:ext uri="{FF2B5EF4-FFF2-40B4-BE49-F238E27FC236}">
                <a16:creationId xmlns:a16="http://schemas.microsoft.com/office/drawing/2014/main" id="{9DDBA7A1-346D-474C-97CE-AD136E5A2B2B}"/>
              </a:ext>
            </a:extLst>
          </p:cNvPr>
          <p:cNvPicPr>
            <a:picLocks noChangeAspect="1"/>
          </p:cNvPicPr>
          <p:nvPr/>
        </p:nvPicPr>
        <p:blipFill rotWithShape="1">
          <a:blip r:embed="rId3"/>
          <a:srcRect l="2132" b="4330"/>
          <a:stretch/>
        </p:blipFill>
        <p:spPr>
          <a:xfrm>
            <a:off x="1109472" y="2542429"/>
            <a:ext cx="3311433" cy="1932035"/>
          </a:xfrm>
          <a:prstGeom prst="rect">
            <a:avLst/>
          </a:prstGeom>
        </p:spPr>
      </p:pic>
      <p:pic>
        <p:nvPicPr>
          <p:cNvPr id="7" name="Content Placeholder 6" descr="A screenshot of a cell phone&#10;&#10;Description automatically generated">
            <a:extLst>
              <a:ext uri="{FF2B5EF4-FFF2-40B4-BE49-F238E27FC236}">
                <a16:creationId xmlns:a16="http://schemas.microsoft.com/office/drawing/2014/main" id="{692A2F57-5DA5-43A0-B60B-68B9C9FBAB76}"/>
              </a:ext>
            </a:extLst>
          </p:cNvPr>
          <p:cNvPicPr>
            <a:picLocks noGrp="1" noChangeAspect="1"/>
          </p:cNvPicPr>
          <p:nvPr>
            <p:ph idx="1"/>
          </p:nvPr>
        </p:nvPicPr>
        <p:blipFill rotWithShape="1">
          <a:blip r:embed="rId4"/>
          <a:srcRect l="1065" r="3912"/>
          <a:stretch/>
        </p:blipFill>
        <p:spPr>
          <a:xfrm>
            <a:off x="858741" y="1113063"/>
            <a:ext cx="3859795" cy="462875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00493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1" name="Rectangle 30">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Oval 31">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3" name="Oval 32">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6"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7"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 name="Title 6">
            <a:extLst>
              <a:ext uri="{FF2B5EF4-FFF2-40B4-BE49-F238E27FC236}">
                <a16:creationId xmlns:a16="http://schemas.microsoft.com/office/drawing/2014/main" id="{C8257A1E-8FE3-4ED8-B051-733A0FCC4D94}"/>
              </a:ext>
            </a:extLst>
          </p:cNvPr>
          <p:cNvSpPr>
            <a:spLocks noGrp="1"/>
          </p:cNvSpPr>
          <p:nvPr>
            <p:ph type="title"/>
          </p:nvPr>
        </p:nvSpPr>
        <p:spPr>
          <a:xfrm>
            <a:off x="1154955" y="973667"/>
            <a:ext cx="2942210" cy="4833745"/>
          </a:xfrm>
        </p:spPr>
        <p:txBody>
          <a:bodyPr vert="horz" lIns="91440" tIns="45720" rIns="91440" bIns="45720" rtlCol="0">
            <a:normAutofit/>
          </a:bodyPr>
          <a:lstStyle/>
          <a:p>
            <a:r>
              <a:rPr lang="en-US" sz="3100" dirty="0">
                <a:solidFill>
                  <a:srgbClr val="EBEBEB"/>
                </a:solidFill>
              </a:rPr>
              <a:t>Making a Case for Family Wellness Chiropractors to be “Home Base”</a:t>
            </a:r>
          </a:p>
        </p:txBody>
      </p:sp>
      <p:sp>
        <p:nvSpPr>
          <p:cNvPr id="39" name="Rectangle 38">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5295BEEB-21CB-4A31-B022-7CAAC4F369C0}"/>
              </a:ext>
            </a:extLst>
          </p:cNvPr>
          <p:cNvSpPr>
            <a:spLocks noGrp="1"/>
          </p:cNvSpPr>
          <p:nvPr>
            <p:ph type="sldNum" sz="quarter" idx="12"/>
          </p:nvPr>
        </p:nvSpPr>
        <p:spPr>
          <a:xfrm>
            <a:off x="10352540" y="295729"/>
            <a:ext cx="838199" cy="767687"/>
          </a:xfrm>
        </p:spPr>
        <p:txBody>
          <a:bodyPr vert="horz" lIns="91440" tIns="45720" rIns="91440" bIns="45720" rtlCol="0">
            <a:normAutofit/>
          </a:bodyPr>
          <a:lstStyle/>
          <a:p>
            <a:pPr>
              <a:spcAft>
                <a:spcPts val="600"/>
              </a:spcAft>
            </a:pPr>
            <a:fld id="{D57F1E4F-1CFF-5643-939E-217C01CDF565}" type="slidenum">
              <a:rPr lang="en-US">
                <a:solidFill>
                  <a:srgbClr val="FFFFFF"/>
                </a:solidFill>
              </a:rPr>
              <a:pPr>
                <a:spcAft>
                  <a:spcPts val="600"/>
                </a:spcAft>
              </a:pPr>
              <a:t>4</a:t>
            </a:fld>
            <a:endParaRPr lang="en-US">
              <a:solidFill>
                <a:srgbClr val="FFFFFF"/>
              </a:solidFill>
            </a:endParaRPr>
          </a:p>
        </p:txBody>
      </p:sp>
      <p:sp>
        <p:nvSpPr>
          <p:cNvPr id="5" name="Footer Placeholder 4">
            <a:extLst>
              <a:ext uri="{FF2B5EF4-FFF2-40B4-BE49-F238E27FC236}">
                <a16:creationId xmlns:a16="http://schemas.microsoft.com/office/drawing/2014/main" id="{4C7BD9EF-212C-4252-8BAD-BD25D55EC911}"/>
              </a:ext>
            </a:extLst>
          </p:cNvPr>
          <p:cNvSpPr>
            <a:spLocks noGrp="1"/>
          </p:cNvSpPr>
          <p:nvPr>
            <p:ph type="ftr" sz="quarter" idx="11"/>
          </p:nvPr>
        </p:nvSpPr>
        <p:spPr>
          <a:xfrm>
            <a:off x="561110" y="6391838"/>
            <a:ext cx="3859795" cy="304801"/>
          </a:xfrm>
        </p:spPr>
        <p:txBody>
          <a:bodyPr vert="horz" lIns="91440" tIns="45720" rIns="91440" bIns="45720" rtlCol="0">
            <a:normAutofit/>
          </a:bodyPr>
          <a:lstStyle/>
          <a:p>
            <a:pPr>
              <a:spcAft>
                <a:spcPts val="600"/>
              </a:spcAft>
            </a:pPr>
            <a:r>
              <a:rPr lang="en-US" b="0">
                <a:latin typeface="+mn-lt"/>
                <a:cs typeface="+mn-cs"/>
              </a:rPr>
              <a:t>doc@seachangeseminars.com</a:t>
            </a:r>
          </a:p>
        </p:txBody>
      </p:sp>
      <p:graphicFrame>
        <p:nvGraphicFramePr>
          <p:cNvPr id="25" name="Content Placeholder 7">
            <a:extLst>
              <a:ext uri="{FF2B5EF4-FFF2-40B4-BE49-F238E27FC236}">
                <a16:creationId xmlns:a16="http://schemas.microsoft.com/office/drawing/2014/main" id="{772DA394-6103-4A07-A9D2-CF33B3412851}"/>
              </a:ext>
            </a:extLst>
          </p:cNvPr>
          <p:cNvGraphicFramePr>
            <a:graphicFrameLocks noGrp="1"/>
          </p:cNvGraphicFramePr>
          <p:nvPr>
            <p:ph idx="1"/>
            <p:extLst>
              <p:ext uri="{D42A27DB-BD31-4B8C-83A1-F6EECF244321}">
                <p14:modId xmlns:p14="http://schemas.microsoft.com/office/powerpoint/2010/main" val="2571454758"/>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2048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08E3A-B8C3-4383-9E73-50797D3E64B6}"/>
              </a:ext>
            </a:extLst>
          </p:cNvPr>
          <p:cNvSpPr>
            <a:spLocks noGrp="1"/>
          </p:cNvSpPr>
          <p:nvPr>
            <p:ph type="title"/>
          </p:nvPr>
        </p:nvSpPr>
        <p:spPr/>
        <p:txBody>
          <a:bodyPr/>
          <a:lstStyle/>
          <a:p>
            <a:r>
              <a:rPr lang="en-US" dirty="0"/>
              <a:t>For Monday Morning</a:t>
            </a:r>
          </a:p>
        </p:txBody>
      </p:sp>
      <p:sp>
        <p:nvSpPr>
          <p:cNvPr id="3" name="Text Placeholder 2">
            <a:extLst>
              <a:ext uri="{FF2B5EF4-FFF2-40B4-BE49-F238E27FC236}">
                <a16:creationId xmlns:a16="http://schemas.microsoft.com/office/drawing/2014/main" id="{692E5300-E57E-4C20-9BF1-D8E3796020EE}"/>
              </a:ext>
            </a:extLst>
          </p:cNvPr>
          <p:cNvSpPr>
            <a:spLocks noGrp="1"/>
          </p:cNvSpPr>
          <p:nvPr>
            <p:ph type="body" sz="half" idx="2"/>
          </p:nvPr>
        </p:nvSpPr>
        <p:spPr/>
        <p:txBody>
          <a:bodyPr>
            <a:noAutofit/>
          </a:bodyPr>
          <a:lstStyle/>
          <a:p>
            <a:pPr marL="285750" indent="-285750">
              <a:buFont typeface="Arial" panose="020B0604020202020204" pitchFamily="34" charset="0"/>
              <a:buChar char="•"/>
            </a:pPr>
            <a:r>
              <a:rPr lang="en-US" sz="2600" dirty="0"/>
              <a:t>6 Minute Recap: </a:t>
            </a:r>
            <a:r>
              <a:rPr lang="en-US" sz="2600" dirty="0">
                <a:hlinkClick r:id="rId2"/>
              </a:rPr>
              <a:t>https://youtu.be/U8R-4w5TE90</a:t>
            </a:r>
            <a:endParaRPr lang="en-US" sz="2600" dirty="0"/>
          </a:p>
          <a:p>
            <a:pPr marL="285750" indent="-285750">
              <a:buFont typeface="Arial" panose="020B0604020202020204" pitchFamily="34" charset="0"/>
              <a:buChar char="•"/>
            </a:pPr>
            <a:r>
              <a:rPr lang="en-US" sz="2600" dirty="0"/>
              <a:t>More on Latency, Convergence, Accommodation: </a:t>
            </a:r>
            <a:r>
              <a:rPr lang="en-US" sz="2600" dirty="0">
                <a:hlinkClick r:id="rId3"/>
              </a:rPr>
              <a:t>https://youtu.be/MgX_rMIZt6o</a:t>
            </a:r>
            <a:endParaRPr lang="en-US" sz="2600" dirty="0"/>
          </a:p>
          <a:p>
            <a:pPr marL="285750" indent="-285750">
              <a:buFont typeface="Arial" panose="020B0604020202020204" pitchFamily="34" charset="0"/>
              <a:buChar char="•"/>
            </a:pPr>
            <a:r>
              <a:rPr lang="en-US" sz="2600" dirty="0"/>
              <a:t>Squats: </a:t>
            </a:r>
            <a:r>
              <a:rPr lang="en-US" sz="2600" dirty="0">
                <a:hlinkClick r:id="rId4"/>
              </a:rPr>
              <a:t>https://youtu.be/xv4ewk2wYcQ?t=240</a:t>
            </a:r>
            <a:endParaRPr lang="en-US" sz="2600" dirty="0"/>
          </a:p>
          <a:p>
            <a:pPr marL="285750" indent="-285750">
              <a:buFont typeface="Arial" panose="020B0604020202020204" pitchFamily="34" charset="0"/>
              <a:buChar char="•"/>
            </a:pPr>
            <a:endParaRPr lang="en-US" sz="2600" dirty="0"/>
          </a:p>
        </p:txBody>
      </p:sp>
      <p:sp>
        <p:nvSpPr>
          <p:cNvPr id="4" name="Footer Placeholder 3">
            <a:extLst>
              <a:ext uri="{FF2B5EF4-FFF2-40B4-BE49-F238E27FC236}">
                <a16:creationId xmlns:a16="http://schemas.microsoft.com/office/drawing/2014/main" id="{E40C0AAB-6B29-4BC1-A5FD-D5A270C6E8B1}"/>
              </a:ext>
            </a:extLst>
          </p:cNvPr>
          <p:cNvSpPr>
            <a:spLocks noGrp="1"/>
          </p:cNvSpPr>
          <p:nvPr>
            <p:ph type="ftr" sz="quarter" idx="11"/>
          </p:nvPr>
        </p:nvSpPr>
        <p:spPr/>
        <p:txBody>
          <a:bodyPr/>
          <a:lstStyle/>
          <a:p>
            <a:r>
              <a:rPr lang="en-US"/>
              <a:t>doc@seachangeseminars.com</a:t>
            </a:r>
            <a:endParaRPr lang="en-US" dirty="0"/>
          </a:p>
        </p:txBody>
      </p:sp>
      <p:sp>
        <p:nvSpPr>
          <p:cNvPr id="5" name="Slide Number Placeholder 4">
            <a:extLst>
              <a:ext uri="{FF2B5EF4-FFF2-40B4-BE49-F238E27FC236}">
                <a16:creationId xmlns:a16="http://schemas.microsoft.com/office/drawing/2014/main" id="{9DEC9FC9-55B2-470A-B63B-609EDEB6EB2F}"/>
              </a:ext>
            </a:extLst>
          </p:cNvPr>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2065906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9790A1-82B2-4063-9314-43121133FC43}"/>
              </a:ext>
            </a:extLst>
          </p:cNvPr>
          <p:cNvSpPr>
            <a:spLocks noGrp="1"/>
          </p:cNvSpPr>
          <p:nvPr>
            <p:ph type="title"/>
          </p:nvPr>
        </p:nvSpPr>
        <p:spPr/>
        <p:txBody>
          <a:bodyPr/>
          <a:lstStyle/>
          <a:p>
            <a:r>
              <a:rPr lang="en-US" dirty="0"/>
              <a:t>ICPA Statement of Purpose</a:t>
            </a:r>
          </a:p>
        </p:txBody>
      </p:sp>
      <p:sp>
        <p:nvSpPr>
          <p:cNvPr id="8" name="Content Placeholder 7">
            <a:extLst>
              <a:ext uri="{FF2B5EF4-FFF2-40B4-BE49-F238E27FC236}">
                <a16:creationId xmlns:a16="http://schemas.microsoft.com/office/drawing/2014/main" id="{C1B15E8B-B74F-4951-8AEA-5C9EF4621DBE}"/>
              </a:ext>
            </a:extLst>
          </p:cNvPr>
          <p:cNvSpPr>
            <a:spLocks noGrp="1"/>
          </p:cNvSpPr>
          <p:nvPr>
            <p:ph idx="1"/>
          </p:nvPr>
        </p:nvSpPr>
        <p:spPr/>
        <p:txBody>
          <a:bodyPr>
            <a:normAutofit fontScale="70000" lnSpcReduction="20000"/>
          </a:bodyPr>
          <a:lstStyle/>
          <a:p>
            <a:r>
              <a:rPr lang="en-US" dirty="0"/>
              <a:t>What if there were an organization that recognized your own unique expression and human potential? What if that same organization represented the most highly trained practitioners who could provide specific, gentle care so that you could function at your greatest capacity? What if this organization of practitioners knew how to care for children by honoring women throughout their pregnancy and motherhood?</a:t>
            </a:r>
          </a:p>
          <a:p>
            <a:r>
              <a:rPr lang="en-US" dirty="0"/>
              <a:t>Imagine if doctors truly supported a woman's innate right to make informed choices for her own family. Imagine if a safe community of empowered parents existed to support a mother's inner guidance and the desire to grow.</a:t>
            </a:r>
          </a:p>
          <a:p>
            <a:r>
              <a:rPr lang="en-US" dirty="0"/>
              <a:t>These are the principles and promises of the ICPA and its community of 6,000 doctors of chiropractic. These 6,000 ICPA members have come together to serve families. Family is the heart and home of our human potential. The loving and gentle care of chiropractic for each individual strengthens the family, strengthens the community, and opens the possibility for a greater tomorrow.</a:t>
            </a:r>
          </a:p>
          <a:p>
            <a:r>
              <a:rPr lang="en-US" dirty="0"/>
              <a:t>Welcome to the ICPA and our avenue for bringing chiropractic principles into practice for a more purposeful and fulfilling family life.</a:t>
            </a:r>
          </a:p>
          <a:p>
            <a:endParaRPr lang="en-US" dirty="0"/>
          </a:p>
        </p:txBody>
      </p:sp>
      <p:pic>
        <p:nvPicPr>
          <p:cNvPr id="11" name="Picture 10">
            <a:extLst>
              <a:ext uri="{FF2B5EF4-FFF2-40B4-BE49-F238E27FC236}">
                <a16:creationId xmlns:a16="http://schemas.microsoft.com/office/drawing/2014/main" id="{7396727D-43FC-49FF-ACF0-3003B1C83C49}"/>
              </a:ext>
            </a:extLst>
          </p:cNvPr>
          <p:cNvPicPr>
            <a:picLocks noChangeAspect="1"/>
          </p:cNvPicPr>
          <p:nvPr/>
        </p:nvPicPr>
        <p:blipFill>
          <a:blip r:embed="rId2"/>
          <a:stretch>
            <a:fillRect/>
          </a:stretch>
        </p:blipFill>
        <p:spPr>
          <a:xfrm>
            <a:off x="1154954" y="3024083"/>
            <a:ext cx="2793158" cy="3105992"/>
          </a:xfrm>
          <a:prstGeom prst="rect">
            <a:avLst/>
          </a:prstGeom>
        </p:spPr>
      </p:pic>
      <p:sp>
        <p:nvSpPr>
          <p:cNvPr id="9" name="Text Placeholder 8">
            <a:extLst>
              <a:ext uri="{FF2B5EF4-FFF2-40B4-BE49-F238E27FC236}">
                <a16:creationId xmlns:a16="http://schemas.microsoft.com/office/drawing/2014/main" id="{90BF2FF2-7B72-4695-A2B7-F9AD1A8C3119}"/>
              </a:ext>
            </a:extLst>
          </p:cNvPr>
          <p:cNvSpPr>
            <a:spLocks noGrp="1"/>
          </p:cNvSpPr>
          <p:nvPr>
            <p:ph type="body" sz="half" idx="2"/>
          </p:nvPr>
        </p:nvSpPr>
        <p:spPr/>
        <p:txBody>
          <a:bodyPr/>
          <a:lstStyle/>
          <a:p>
            <a:endParaRPr lang="en-US" dirty="0"/>
          </a:p>
        </p:txBody>
      </p:sp>
      <p:sp>
        <p:nvSpPr>
          <p:cNvPr id="5" name="Footer Placeholder 4">
            <a:extLst>
              <a:ext uri="{FF2B5EF4-FFF2-40B4-BE49-F238E27FC236}">
                <a16:creationId xmlns:a16="http://schemas.microsoft.com/office/drawing/2014/main" id="{44348F2E-809D-4EE6-8247-8903D24DD1B0}"/>
              </a:ext>
            </a:extLst>
          </p:cNvPr>
          <p:cNvSpPr>
            <a:spLocks noGrp="1"/>
          </p:cNvSpPr>
          <p:nvPr>
            <p:ph type="ftr" sz="quarter" idx="11"/>
          </p:nvPr>
        </p:nvSpPr>
        <p:spPr/>
        <p:txBody>
          <a:bodyPr/>
          <a:lstStyle/>
          <a:p>
            <a:r>
              <a:rPr lang="en-US"/>
              <a:t>doc@seachangeseminars.com</a:t>
            </a:r>
            <a:endParaRPr lang="en-US" dirty="0"/>
          </a:p>
        </p:txBody>
      </p:sp>
      <p:sp>
        <p:nvSpPr>
          <p:cNvPr id="6" name="Slide Number Placeholder 5">
            <a:extLst>
              <a:ext uri="{FF2B5EF4-FFF2-40B4-BE49-F238E27FC236}">
                <a16:creationId xmlns:a16="http://schemas.microsoft.com/office/drawing/2014/main" id="{988BBFDB-FC90-4305-B176-7157DB9A2617}"/>
              </a:ext>
            </a:extLst>
          </p:cNvPr>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3086868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0" name="Rectangle 39">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 name="Oval 41">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3" name="Oval 42">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4" name="Oval 43">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5" name="Oval 44">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6"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7"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48"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0" name="Rectangle 49">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9E4B4A1-E643-44F7-8D39-87B52FA069B6}"/>
              </a:ext>
            </a:extLst>
          </p:cNvPr>
          <p:cNvSpPr>
            <a:spLocks noGrp="1"/>
          </p:cNvSpPr>
          <p:nvPr>
            <p:ph type="title"/>
          </p:nvPr>
        </p:nvSpPr>
        <p:spPr>
          <a:xfrm>
            <a:off x="1154954" y="973668"/>
            <a:ext cx="8761413" cy="706964"/>
          </a:xfrm>
        </p:spPr>
        <p:txBody>
          <a:bodyPr vert="horz" lIns="91440" tIns="45720" rIns="91440" bIns="45720" rtlCol="0" anchor="ctr">
            <a:normAutofit/>
          </a:bodyPr>
          <a:lstStyle/>
          <a:p>
            <a:r>
              <a:rPr lang="en-US" sz="3600">
                <a:solidFill>
                  <a:srgbClr val="EBEBEB"/>
                </a:solidFill>
              </a:rPr>
              <a:t>If you’re drooly like me…</a:t>
            </a:r>
          </a:p>
        </p:txBody>
      </p:sp>
      <p:sp>
        <p:nvSpPr>
          <p:cNvPr id="5" name="Slide Number Placeholder 4">
            <a:extLst>
              <a:ext uri="{FF2B5EF4-FFF2-40B4-BE49-F238E27FC236}">
                <a16:creationId xmlns:a16="http://schemas.microsoft.com/office/drawing/2014/main" id="{1BD39FA4-2846-4C9F-B57B-09A2B0DC7362}"/>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a:spcAft>
                <a:spcPts val="600"/>
              </a:spcAft>
            </a:pPr>
            <a:fld id="{D57F1E4F-1CFF-5643-939E-217C01CDF565}" type="slidenum">
              <a:rPr lang="en-US" b="0" i="0" kern="1200">
                <a:solidFill>
                  <a:srgbClr val="FFFFFF"/>
                </a:solidFill>
                <a:latin typeface="+mn-lt"/>
                <a:ea typeface="+mn-ea"/>
                <a:cs typeface="+mn-cs"/>
              </a:rPr>
              <a:pPr>
                <a:spcAft>
                  <a:spcPts val="600"/>
                </a:spcAft>
              </a:pPr>
              <a:t>42</a:t>
            </a:fld>
            <a:endParaRPr lang="en-US" b="0" i="0" kern="1200">
              <a:solidFill>
                <a:srgbClr val="FFFFFF"/>
              </a:solidFill>
              <a:latin typeface="+mn-lt"/>
              <a:ea typeface="+mn-ea"/>
              <a:cs typeface="+mn-cs"/>
            </a:endParaRPr>
          </a:p>
        </p:txBody>
      </p:sp>
      <p:sp>
        <p:nvSpPr>
          <p:cNvPr id="4" name="Footer Placeholder 3">
            <a:extLst>
              <a:ext uri="{FF2B5EF4-FFF2-40B4-BE49-F238E27FC236}">
                <a16:creationId xmlns:a16="http://schemas.microsoft.com/office/drawing/2014/main" id="{2F424053-866D-4998-956E-F513831658B5}"/>
              </a:ext>
            </a:extLst>
          </p:cNvPr>
          <p:cNvSpPr>
            <a:spLocks noGrp="1"/>
          </p:cNvSpPr>
          <p:nvPr>
            <p:ph type="ftr" sz="quarter" idx="11"/>
          </p:nvPr>
        </p:nvSpPr>
        <p:spPr>
          <a:xfrm>
            <a:off x="561110" y="6391838"/>
            <a:ext cx="3859795" cy="304801"/>
          </a:xfrm>
        </p:spPr>
        <p:txBody>
          <a:bodyPr vert="horz" lIns="91440" tIns="45720" rIns="91440" bIns="45720" rtlCol="0" anchor="ctr">
            <a:normAutofit/>
          </a:bodyPr>
          <a:lstStyle/>
          <a:p>
            <a:pPr>
              <a:spcAft>
                <a:spcPts val="600"/>
              </a:spcAft>
            </a:pPr>
            <a:r>
              <a:rPr lang="en-US" sz="1000" b="1" i="0" kern="1200" dirty="0">
                <a:solidFill>
                  <a:schemeClr val="accent1"/>
                </a:solidFill>
                <a:latin typeface="+mn-lt"/>
                <a:ea typeface="+mn-ea"/>
                <a:cs typeface="+mn-cs"/>
              </a:rPr>
              <a:t>doc@seachangeseminars.com</a:t>
            </a:r>
          </a:p>
        </p:txBody>
      </p:sp>
      <p:graphicFrame>
        <p:nvGraphicFramePr>
          <p:cNvPr id="7" name="Text Placeholder 2">
            <a:extLst>
              <a:ext uri="{FF2B5EF4-FFF2-40B4-BE49-F238E27FC236}">
                <a16:creationId xmlns:a16="http://schemas.microsoft.com/office/drawing/2014/main" id="{69FC13CE-10C8-4287-BC41-2689B0D3D668}"/>
              </a:ext>
            </a:extLst>
          </p:cNvPr>
          <p:cNvGraphicFramePr/>
          <p:nvPr>
            <p:extLst>
              <p:ext uri="{D42A27DB-BD31-4B8C-83A1-F6EECF244321}">
                <p14:modId xmlns:p14="http://schemas.microsoft.com/office/powerpoint/2010/main" val="3335645535"/>
              </p:ext>
            </p:extLst>
          </p:nvPr>
        </p:nvGraphicFramePr>
        <p:xfrm>
          <a:off x="763588" y="2925232"/>
          <a:ext cx="10664824" cy="3133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6570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B4BB704-DAE6-4EA5-9D27-3C8564A5A3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6" name="Rectangle 25">
              <a:extLst>
                <a:ext uri="{FF2B5EF4-FFF2-40B4-BE49-F238E27FC236}">
                  <a16:creationId xmlns:a16="http://schemas.microsoft.com/office/drawing/2014/main" id="{8EFC02F9-DBA7-4BFA-A20C-50B8B9731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Oval 26">
              <a:extLst>
                <a:ext uri="{FF2B5EF4-FFF2-40B4-BE49-F238E27FC236}">
                  <a16:creationId xmlns:a16="http://schemas.microsoft.com/office/drawing/2014/main" id="{2E1ADBD0-CE7C-47D8-A831-422AA97E36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7C480F9A-AA34-4A43-B659-8F74F2220B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6616F562-026D-4155-831C-C8B68443E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715D2ACA-8D6E-4006-93BE-60BEB6FEEA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Oval 30">
              <a:extLst>
                <a:ext uri="{FF2B5EF4-FFF2-40B4-BE49-F238E27FC236}">
                  <a16:creationId xmlns:a16="http://schemas.microsoft.com/office/drawing/2014/main" id="{6D786775-50C1-4CD1-A417-250043938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Freeform 5">
              <a:extLst>
                <a:ext uri="{FF2B5EF4-FFF2-40B4-BE49-F238E27FC236}">
                  <a16:creationId xmlns:a16="http://schemas.microsoft.com/office/drawing/2014/main" id="{556CA419-FDC3-428A-AADF-5C71DF5E3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3" name="Freeform 5">
              <a:extLst>
                <a:ext uri="{FF2B5EF4-FFF2-40B4-BE49-F238E27FC236}">
                  <a16:creationId xmlns:a16="http://schemas.microsoft.com/office/drawing/2014/main" id="{B7F62324-7E40-4082-81C6-57314BFB69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34" name="Freeform 5">
              <a:extLst>
                <a:ext uri="{FF2B5EF4-FFF2-40B4-BE49-F238E27FC236}">
                  <a16:creationId xmlns:a16="http://schemas.microsoft.com/office/drawing/2014/main" id="{E26DFA19-22C2-47CC-80A7-5F72A90AD7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6" name="Rectangle 35">
            <a:extLst>
              <a:ext uri="{FF2B5EF4-FFF2-40B4-BE49-F238E27FC236}">
                <a16:creationId xmlns:a16="http://schemas.microsoft.com/office/drawing/2014/main" id="{947E7D61-BB1D-4590-8140-121C9156B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38" name="Rectangle 37">
            <a:extLst>
              <a:ext uri="{FF2B5EF4-FFF2-40B4-BE49-F238E27FC236}">
                <a16:creationId xmlns:a16="http://schemas.microsoft.com/office/drawing/2014/main" id="{FE002931-6809-4626-B0A5-9A0C9AC82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0" name="Rectangle 39">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8" name="Picture 17" descr="A picture containing indoor&#10;&#10;Description automatically generated">
            <a:extLst>
              <a:ext uri="{FF2B5EF4-FFF2-40B4-BE49-F238E27FC236}">
                <a16:creationId xmlns:a16="http://schemas.microsoft.com/office/drawing/2014/main" id="{F238162F-29FD-4500-A565-38A881C88CCE}"/>
              </a:ext>
            </a:extLst>
          </p:cNvPr>
          <p:cNvPicPr>
            <a:picLocks noChangeAspect="1"/>
          </p:cNvPicPr>
          <p:nvPr/>
        </p:nvPicPr>
        <p:blipFill rotWithShape="1">
          <a:blip r:embed="rId3"/>
          <a:srcRect l="12211" r="5355"/>
          <a:stretch/>
        </p:blipFill>
        <p:spPr>
          <a:xfrm>
            <a:off x="4654286" y="8464"/>
            <a:ext cx="7537704" cy="6857990"/>
          </a:xfrm>
          <a:prstGeom prst="rect">
            <a:avLst/>
          </a:prstGeom>
        </p:spPr>
      </p:pic>
      <p:sp>
        <p:nvSpPr>
          <p:cNvPr id="2" name="Title 1">
            <a:extLst>
              <a:ext uri="{FF2B5EF4-FFF2-40B4-BE49-F238E27FC236}">
                <a16:creationId xmlns:a16="http://schemas.microsoft.com/office/drawing/2014/main" id="{109FBEE8-5215-4FFE-B5C9-6E303A15D1F1}"/>
              </a:ext>
            </a:extLst>
          </p:cNvPr>
          <p:cNvSpPr>
            <a:spLocks noGrp="1"/>
          </p:cNvSpPr>
          <p:nvPr>
            <p:ph type="title"/>
          </p:nvPr>
        </p:nvSpPr>
        <p:spPr>
          <a:xfrm>
            <a:off x="6265823" y="369278"/>
            <a:ext cx="4204298" cy="1034728"/>
          </a:xfrm>
        </p:spPr>
        <p:txBody>
          <a:bodyPr vert="horz" lIns="91440" tIns="45720" rIns="91440" bIns="45720" rtlCol="0" anchor="ctr">
            <a:normAutofit/>
          </a:bodyPr>
          <a:lstStyle/>
          <a:p>
            <a:r>
              <a:rPr lang="en-US" sz="2800" dirty="0">
                <a:solidFill>
                  <a:schemeClr val="tx1"/>
                </a:solidFill>
              </a:rPr>
              <a:t>A Tale of Two Brothers</a:t>
            </a:r>
          </a:p>
        </p:txBody>
      </p:sp>
      <p:pic>
        <p:nvPicPr>
          <p:cNvPr id="16" name="Picture 15" descr="A picture containing person&#10;&#10;Description automatically generated">
            <a:extLst>
              <a:ext uri="{FF2B5EF4-FFF2-40B4-BE49-F238E27FC236}">
                <a16:creationId xmlns:a16="http://schemas.microsoft.com/office/drawing/2014/main" id="{4C3E3812-042C-41B5-8FB7-F3CD0B011ED5}"/>
              </a:ext>
            </a:extLst>
          </p:cNvPr>
          <p:cNvPicPr>
            <a:picLocks noChangeAspect="1"/>
          </p:cNvPicPr>
          <p:nvPr/>
        </p:nvPicPr>
        <p:blipFill rotWithShape="1">
          <a:blip r:embed="rId4"/>
          <a:srcRect t="11422" r="2" b="14967"/>
          <a:stretch/>
        </p:blipFill>
        <p:spPr>
          <a:xfrm>
            <a:off x="10" y="2286010"/>
            <a:ext cx="4652319" cy="2285990"/>
          </a:xfrm>
          <a:prstGeom prst="rect">
            <a:avLst/>
          </a:prstGeom>
        </p:spPr>
      </p:pic>
      <p:sp>
        <p:nvSpPr>
          <p:cNvPr id="14" name="Slide Number Placeholder 13">
            <a:extLst>
              <a:ext uri="{FF2B5EF4-FFF2-40B4-BE49-F238E27FC236}">
                <a16:creationId xmlns:a16="http://schemas.microsoft.com/office/drawing/2014/main" id="{50D40F30-285C-44A1-B0D7-F832B5607F5B}"/>
              </a:ext>
            </a:extLst>
          </p:cNvPr>
          <p:cNvSpPr>
            <a:spLocks noGrp="1"/>
          </p:cNvSpPr>
          <p:nvPr>
            <p:ph type="sldNum" sz="quarter" idx="12"/>
          </p:nvPr>
        </p:nvSpPr>
        <p:spPr>
          <a:xfrm>
            <a:off x="11045952" y="295729"/>
            <a:ext cx="838199" cy="767687"/>
          </a:xfrm>
        </p:spPr>
        <p:txBody>
          <a:bodyPr vert="horz" lIns="91440" tIns="45720" rIns="91440" bIns="45720" rtlCol="0" anchor="b">
            <a:normAutofit/>
          </a:bodyPr>
          <a:lstStyle/>
          <a:p>
            <a:pPr defTabSz="914400">
              <a:spcAft>
                <a:spcPts val="600"/>
              </a:spcAft>
            </a:pPr>
            <a:fld id="{D57F1E4F-1CFF-5643-939E-217C01CDF565}" type="slidenum">
              <a:rPr lang="en-US">
                <a:solidFill>
                  <a:srgbClr val="FFFFFF"/>
                </a:solidFill>
              </a:rPr>
              <a:pPr defTabSz="914400">
                <a:spcAft>
                  <a:spcPts val="600"/>
                </a:spcAft>
              </a:pPr>
              <a:t>5</a:t>
            </a:fld>
            <a:endParaRPr lang="en-US">
              <a:solidFill>
                <a:srgbClr val="FFFFFF"/>
              </a:solidFill>
            </a:endParaRPr>
          </a:p>
        </p:txBody>
      </p:sp>
      <p:pic>
        <p:nvPicPr>
          <p:cNvPr id="9" name="Content Placeholder 8" descr="A picture containing person, hospital room, room&#10;&#10;Description automatically generated">
            <a:extLst>
              <a:ext uri="{FF2B5EF4-FFF2-40B4-BE49-F238E27FC236}">
                <a16:creationId xmlns:a16="http://schemas.microsoft.com/office/drawing/2014/main" id="{BBA8BC73-ADB8-4EF0-B081-69B995C551B2}"/>
              </a:ext>
            </a:extLst>
          </p:cNvPr>
          <p:cNvPicPr>
            <a:picLocks noChangeAspect="1"/>
          </p:cNvPicPr>
          <p:nvPr/>
        </p:nvPicPr>
        <p:blipFill rotWithShape="1">
          <a:blip r:embed="rId5"/>
          <a:srcRect t="19913" r="3" b="6507"/>
          <a:stretch/>
        </p:blipFill>
        <p:spPr>
          <a:xfrm>
            <a:off x="-21261" y="-783"/>
            <a:ext cx="4654276" cy="2286000"/>
          </a:xfrm>
          <a:prstGeom prst="rect">
            <a:avLst/>
          </a:prstGeom>
        </p:spPr>
      </p:pic>
      <p:pic>
        <p:nvPicPr>
          <p:cNvPr id="12" name="Content Placeholder 11" descr="A picture containing indoor, person, wall, hospital room&#10;&#10;Description automatically generated">
            <a:extLst>
              <a:ext uri="{FF2B5EF4-FFF2-40B4-BE49-F238E27FC236}">
                <a16:creationId xmlns:a16="http://schemas.microsoft.com/office/drawing/2014/main" id="{D92CE31B-B906-4B43-AD15-0929B6B3746F}"/>
              </a:ext>
            </a:extLst>
          </p:cNvPr>
          <p:cNvPicPr>
            <a:picLocks noGrp="1" noChangeAspect="1"/>
          </p:cNvPicPr>
          <p:nvPr>
            <p:ph sz="half" idx="2"/>
          </p:nvPr>
        </p:nvPicPr>
        <p:blipFill rotWithShape="1">
          <a:blip r:embed="rId6"/>
          <a:srcRect t="26387" r="1" b="1"/>
          <a:stretch/>
        </p:blipFill>
        <p:spPr>
          <a:xfrm>
            <a:off x="1" y="4572000"/>
            <a:ext cx="4652339" cy="2286000"/>
          </a:xfrm>
          <a:prstGeom prst="rect">
            <a:avLst/>
          </a:prstGeom>
        </p:spPr>
      </p:pic>
      <p:sp>
        <p:nvSpPr>
          <p:cNvPr id="13" name="Footer Placeholder 12">
            <a:extLst>
              <a:ext uri="{FF2B5EF4-FFF2-40B4-BE49-F238E27FC236}">
                <a16:creationId xmlns:a16="http://schemas.microsoft.com/office/drawing/2014/main" id="{368BD35C-DCEA-45C9-A8DD-375FC70A8D53}"/>
              </a:ext>
            </a:extLst>
          </p:cNvPr>
          <p:cNvSpPr>
            <a:spLocks noGrp="1"/>
          </p:cNvSpPr>
          <p:nvPr>
            <p:ph type="ftr" sz="quarter" idx="11"/>
          </p:nvPr>
        </p:nvSpPr>
        <p:spPr>
          <a:xfrm rot="5400000">
            <a:off x="9672193" y="3225297"/>
            <a:ext cx="3859795" cy="304801"/>
          </a:xfrm>
        </p:spPr>
        <p:txBody>
          <a:bodyPr vert="horz" lIns="91440" tIns="45720" rIns="91440" bIns="45720" rtlCol="0" anchor="ctr">
            <a:normAutofit/>
          </a:bodyPr>
          <a:lstStyle/>
          <a:p>
            <a:pPr defTabSz="914400">
              <a:spcAft>
                <a:spcPts val="600"/>
              </a:spcAft>
            </a:pPr>
            <a:r>
              <a:rPr lang="en-US" sz="1000" b="1" i="0" kern="1200">
                <a:solidFill>
                  <a:srgbClr val="FFFFFF"/>
                </a:solidFill>
                <a:latin typeface="+mn-lt"/>
                <a:ea typeface="+mn-ea"/>
                <a:cs typeface="+mn-cs"/>
              </a:rPr>
              <a:t>doc@seachangeseminars.com</a:t>
            </a:r>
          </a:p>
        </p:txBody>
      </p:sp>
      <p:sp>
        <p:nvSpPr>
          <p:cNvPr id="22" name="Content Placeholder 21">
            <a:extLst>
              <a:ext uri="{FF2B5EF4-FFF2-40B4-BE49-F238E27FC236}">
                <a16:creationId xmlns:a16="http://schemas.microsoft.com/office/drawing/2014/main" id="{65369CF3-6737-4BED-A5EE-94BDF4D1E461}"/>
              </a:ext>
            </a:extLst>
          </p:cNvPr>
          <p:cNvSpPr>
            <a:spLocks noGrp="1"/>
          </p:cNvSpPr>
          <p:nvPr>
            <p:ph sz="half" idx="1"/>
          </p:nvPr>
        </p:nvSpPr>
        <p:spPr>
          <a:xfrm>
            <a:off x="6810695" y="5749798"/>
            <a:ext cx="3114554" cy="997866"/>
          </a:xfrm>
        </p:spPr>
        <p:txBody>
          <a:bodyPr vert="horz" lIns="91440" tIns="45720" rIns="91440" bIns="45720" rtlCol="0">
            <a:normAutofit/>
          </a:bodyPr>
          <a:lstStyle/>
          <a:p>
            <a:r>
              <a:rPr lang="en-US" dirty="0"/>
              <a:t>Forrest 12/17/2015</a:t>
            </a:r>
          </a:p>
          <a:p>
            <a:r>
              <a:rPr lang="en-US" dirty="0"/>
              <a:t>Charlie 02/16/2021</a:t>
            </a:r>
          </a:p>
        </p:txBody>
      </p:sp>
    </p:spTree>
    <p:extLst>
      <p:ext uri="{BB962C8B-B14F-4D97-AF65-F5344CB8AC3E}">
        <p14:creationId xmlns:p14="http://schemas.microsoft.com/office/powerpoint/2010/main" val="40838105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2" name="Rectangle 7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5" name="Rectangle 7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79" name="Rectangle 78">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49E63C0-6AEB-4A38-8F14-2BCE18F740F1}"/>
              </a:ext>
            </a:extLst>
          </p:cNvPr>
          <p:cNvSpPr>
            <a:spLocks noGrp="1"/>
          </p:cNvSpPr>
          <p:nvPr>
            <p:ph type="title"/>
          </p:nvPr>
        </p:nvSpPr>
        <p:spPr>
          <a:xfrm>
            <a:off x="8160773" y="1113062"/>
            <a:ext cx="3382297" cy="3281957"/>
          </a:xfrm>
        </p:spPr>
        <p:txBody>
          <a:bodyPr vert="horz" lIns="91440" tIns="45720" rIns="91440" bIns="45720" rtlCol="0" anchor="b">
            <a:normAutofit/>
          </a:bodyPr>
          <a:lstStyle/>
          <a:p>
            <a:pPr>
              <a:lnSpc>
                <a:spcPct val="90000"/>
              </a:lnSpc>
            </a:pPr>
            <a:r>
              <a:rPr lang="en-US" sz="4200" b="0" i="0" kern="1200" dirty="0">
                <a:solidFill>
                  <a:srgbClr val="EBEBEB"/>
                </a:solidFill>
                <a:latin typeface="+mj-lt"/>
                <a:ea typeface="+mj-ea"/>
                <a:cs typeface="+mj-cs"/>
              </a:rPr>
              <a:t>My First Clue I was Missing Something In Practice</a:t>
            </a:r>
          </a:p>
        </p:txBody>
      </p:sp>
      <p:sp>
        <p:nvSpPr>
          <p:cNvPr id="9" name="Slide Number Placeholder 8">
            <a:extLst>
              <a:ext uri="{FF2B5EF4-FFF2-40B4-BE49-F238E27FC236}">
                <a16:creationId xmlns:a16="http://schemas.microsoft.com/office/drawing/2014/main" id="{EFFACD67-02BC-4A39-938E-BA53B2D1FFFC}"/>
              </a:ext>
            </a:extLst>
          </p:cNvPr>
          <p:cNvSpPr>
            <a:spLocks noGrp="1"/>
          </p:cNvSpPr>
          <p:nvPr>
            <p:ph type="sldNum" sz="quarter" idx="12"/>
          </p:nvPr>
        </p:nvSpPr>
        <p:spPr>
          <a:xfrm>
            <a:off x="10342708" y="295729"/>
            <a:ext cx="838199" cy="767687"/>
          </a:xfrm>
        </p:spPr>
        <p:txBody>
          <a:bodyPr vert="horz" lIns="91440" tIns="45720" rIns="91440" bIns="45720" rtlCol="0" anchor="b">
            <a:normAutofit/>
          </a:bodyPr>
          <a:lstStyle/>
          <a:p>
            <a:pPr defTabSz="914400">
              <a:spcAft>
                <a:spcPts val="600"/>
              </a:spcAft>
            </a:pPr>
            <a:fld id="{D57F1E4F-1CFF-5643-939E-217C01CDF565}" type="slidenum">
              <a:rPr lang="en-US">
                <a:solidFill>
                  <a:srgbClr val="FFFFFF"/>
                </a:solidFill>
              </a:rPr>
              <a:pPr defTabSz="914400">
                <a:spcAft>
                  <a:spcPts val="600"/>
                </a:spcAft>
              </a:pPr>
              <a:t>6</a:t>
            </a:fld>
            <a:endParaRPr lang="en-US">
              <a:solidFill>
                <a:srgbClr val="FFFFFF"/>
              </a:solidFill>
            </a:endParaRPr>
          </a:p>
        </p:txBody>
      </p:sp>
      <p:sp>
        <p:nvSpPr>
          <p:cNvPr id="8" name="Footer Placeholder 7">
            <a:extLst>
              <a:ext uri="{FF2B5EF4-FFF2-40B4-BE49-F238E27FC236}">
                <a16:creationId xmlns:a16="http://schemas.microsoft.com/office/drawing/2014/main" id="{5B69D8AB-FEF9-415F-9F8A-5DAB1CCEA6FC}"/>
              </a:ext>
            </a:extLst>
          </p:cNvPr>
          <p:cNvSpPr>
            <a:spLocks noGrp="1"/>
          </p:cNvSpPr>
          <p:nvPr>
            <p:ph type="ftr" sz="quarter" idx="11"/>
          </p:nvPr>
        </p:nvSpPr>
        <p:spPr>
          <a:xfrm>
            <a:off x="561110" y="6391838"/>
            <a:ext cx="3859795" cy="304801"/>
          </a:xfrm>
        </p:spPr>
        <p:txBody>
          <a:bodyPr vert="horz" lIns="91440" tIns="45720" rIns="91440" bIns="45720" rtlCol="0" anchor="ctr">
            <a:normAutofit/>
          </a:bodyPr>
          <a:lstStyle/>
          <a:p>
            <a:pPr defTabSz="914400">
              <a:spcAft>
                <a:spcPts val="600"/>
              </a:spcAft>
            </a:pPr>
            <a:r>
              <a:rPr lang="en-US" sz="1000" b="0" i="0" kern="1200">
                <a:latin typeface="+mn-lt"/>
                <a:ea typeface="+mn-ea"/>
                <a:cs typeface="+mn-cs"/>
              </a:rPr>
              <a:t>doc@seachangeseminars.com</a:t>
            </a:r>
          </a:p>
        </p:txBody>
      </p:sp>
      <p:sp>
        <p:nvSpPr>
          <p:cNvPr id="10" name="TextBox 9">
            <a:extLst>
              <a:ext uri="{FF2B5EF4-FFF2-40B4-BE49-F238E27FC236}">
                <a16:creationId xmlns:a16="http://schemas.microsoft.com/office/drawing/2014/main" id="{B40F6081-C733-466D-B3BB-0CA525185242}"/>
              </a:ext>
            </a:extLst>
          </p:cNvPr>
          <p:cNvSpPr txBox="1"/>
          <p:nvPr/>
        </p:nvSpPr>
        <p:spPr>
          <a:xfrm>
            <a:off x="1109763" y="5679432"/>
            <a:ext cx="8043762" cy="923330"/>
          </a:xfrm>
          <a:prstGeom prst="rect">
            <a:avLst/>
          </a:prstGeom>
          <a:noFill/>
        </p:spPr>
        <p:txBody>
          <a:bodyPr wrap="square" rtlCol="0">
            <a:spAutoFit/>
          </a:bodyPr>
          <a:lstStyle/>
          <a:p>
            <a:r>
              <a:rPr lang="en-US" dirty="0"/>
              <a:t>The Chiropractic Care of a Patient with Harrington Rods, Scoliosis &amp; Back Pain During Pregnancy </a:t>
            </a:r>
            <a:r>
              <a:rPr lang="en-US" u="sng" dirty="0">
                <a:hlinkClick r:id="rId3"/>
              </a:rPr>
              <a:t>JMFPH</a:t>
            </a:r>
            <a:endParaRPr lang="en-US" dirty="0"/>
          </a:p>
          <a:p>
            <a:endParaRPr lang="en-US" dirty="0"/>
          </a:p>
        </p:txBody>
      </p:sp>
      <p:pic>
        <p:nvPicPr>
          <p:cNvPr id="14" name="Content Placeholder 13" descr="A screenshot of a cell phone&#10;&#10;Description automatically generated">
            <a:extLst>
              <a:ext uri="{FF2B5EF4-FFF2-40B4-BE49-F238E27FC236}">
                <a16:creationId xmlns:a16="http://schemas.microsoft.com/office/drawing/2014/main" id="{67D53734-7DFB-4445-9E94-99419057D257}"/>
              </a:ext>
            </a:extLst>
          </p:cNvPr>
          <p:cNvPicPr>
            <a:picLocks noGrp="1"/>
          </p:cNvPicPr>
          <p:nvPr>
            <p:ph idx="1"/>
          </p:nvPr>
        </p:nvPicPr>
        <p:blipFill>
          <a:blip r:embed="rId4"/>
          <a:stretch>
            <a:fillRect/>
          </a:stretch>
        </p:blipFill>
        <p:spPr>
          <a:xfrm>
            <a:off x="1111043" y="1371600"/>
            <a:ext cx="6400800" cy="4114800"/>
          </a:xfrm>
        </p:spPr>
      </p:pic>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7FCA0BD1-187D-4CD5-BBCC-D235B5FAB409}"/>
                  </a:ext>
                </a:extLst>
              </p14:cNvPr>
              <p14:cNvContentPartPr/>
              <p14:nvPr/>
            </p14:nvContentPartPr>
            <p14:xfrm>
              <a:off x="5491980" y="2689605"/>
              <a:ext cx="1342080" cy="30240"/>
            </p14:xfrm>
          </p:contentPart>
        </mc:Choice>
        <mc:Fallback xmlns="">
          <p:pic>
            <p:nvPicPr>
              <p:cNvPr id="15" name="Ink 14">
                <a:extLst>
                  <a:ext uri="{FF2B5EF4-FFF2-40B4-BE49-F238E27FC236}">
                    <a16:creationId xmlns:a16="http://schemas.microsoft.com/office/drawing/2014/main" id="{7FCA0BD1-187D-4CD5-BBCC-D235B5FAB409}"/>
                  </a:ext>
                </a:extLst>
              </p:cNvPr>
              <p:cNvPicPr/>
              <p:nvPr/>
            </p:nvPicPr>
            <p:blipFill>
              <a:blip r:embed="rId6"/>
              <a:stretch>
                <a:fillRect/>
              </a:stretch>
            </p:blipFill>
            <p:spPr>
              <a:xfrm>
                <a:off x="5437980" y="2581605"/>
                <a:ext cx="144972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9A56C1B0-D926-444F-B555-9919999D4D4B}"/>
                  </a:ext>
                </a:extLst>
              </p14:cNvPr>
              <p14:cNvContentPartPr/>
              <p14:nvPr/>
            </p14:nvContentPartPr>
            <p14:xfrm>
              <a:off x="2521620" y="2909565"/>
              <a:ext cx="1242000" cy="66960"/>
            </p14:xfrm>
          </p:contentPart>
        </mc:Choice>
        <mc:Fallback xmlns="">
          <p:pic>
            <p:nvPicPr>
              <p:cNvPr id="16" name="Ink 15">
                <a:extLst>
                  <a:ext uri="{FF2B5EF4-FFF2-40B4-BE49-F238E27FC236}">
                    <a16:creationId xmlns:a16="http://schemas.microsoft.com/office/drawing/2014/main" id="{9A56C1B0-D926-444F-B555-9919999D4D4B}"/>
                  </a:ext>
                </a:extLst>
              </p:cNvPr>
              <p:cNvPicPr/>
              <p:nvPr/>
            </p:nvPicPr>
            <p:blipFill>
              <a:blip r:embed="rId8"/>
              <a:stretch>
                <a:fillRect/>
              </a:stretch>
            </p:blipFill>
            <p:spPr>
              <a:xfrm>
                <a:off x="2467620" y="2801925"/>
                <a:ext cx="134964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41A9DAAB-79C1-4375-B9E4-9593CFF63AA6}"/>
                  </a:ext>
                </a:extLst>
              </p14:cNvPr>
              <p14:cNvContentPartPr/>
              <p14:nvPr/>
            </p14:nvContentPartPr>
            <p14:xfrm>
              <a:off x="4310820" y="2948805"/>
              <a:ext cx="2317680" cy="65520"/>
            </p14:xfrm>
          </p:contentPart>
        </mc:Choice>
        <mc:Fallback xmlns="">
          <p:pic>
            <p:nvPicPr>
              <p:cNvPr id="17" name="Ink 16">
                <a:extLst>
                  <a:ext uri="{FF2B5EF4-FFF2-40B4-BE49-F238E27FC236}">
                    <a16:creationId xmlns:a16="http://schemas.microsoft.com/office/drawing/2014/main" id="{41A9DAAB-79C1-4375-B9E4-9593CFF63AA6}"/>
                  </a:ext>
                </a:extLst>
              </p:cNvPr>
              <p:cNvPicPr/>
              <p:nvPr/>
            </p:nvPicPr>
            <p:blipFill>
              <a:blip r:embed="rId10"/>
              <a:stretch>
                <a:fillRect/>
              </a:stretch>
            </p:blipFill>
            <p:spPr>
              <a:xfrm>
                <a:off x="4257180" y="2840805"/>
                <a:ext cx="242532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5A42C4EE-109C-4DC0-A7C1-60D537517EC5}"/>
                  </a:ext>
                </a:extLst>
              </p14:cNvPr>
              <p14:cNvContentPartPr/>
              <p14:nvPr/>
            </p14:nvContentPartPr>
            <p14:xfrm>
              <a:off x="6177060" y="3793005"/>
              <a:ext cx="605880" cy="30600"/>
            </p14:xfrm>
          </p:contentPart>
        </mc:Choice>
        <mc:Fallback xmlns="">
          <p:pic>
            <p:nvPicPr>
              <p:cNvPr id="18" name="Ink 17">
                <a:extLst>
                  <a:ext uri="{FF2B5EF4-FFF2-40B4-BE49-F238E27FC236}">
                    <a16:creationId xmlns:a16="http://schemas.microsoft.com/office/drawing/2014/main" id="{5A42C4EE-109C-4DC0-A7C1-60D537517EC5}"/>
                  </a:ext>
                </a:extLst>
              </p:cNvPr>
              <p:cNvPicPr/>
              <p:nvPr/>
            </p:nvPicPr>
            <p:blipFill>
              <a:blip r:embed="rId12"/>
              <a:stretch>
                <a:fillRect/>
              </a:stretch>
            </p:blipFill>
            <p:spPr>
              <a:xfrm>
                <a:off x="6123060" y="3685365"/>
                <a:ext cx="71352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3674646F-CD8C-44B6-918F-CCB3B28203CB}"/>
                  </a:ext>
                </a:extLst>
              </p14:cNvPr>
              <p14:cNvContentPartPr/>
              <p14:nvPr/>
            </p14:nvContentPartPr>
            <p14:xfrm>
              <a:off x="1692900" y="4013685"/>
              <a:ext cx="2522520" cy="86040"/>
            </p14:xfrm>
          </p:contentPart>
        </mc:Choice>
        <mc:Fallback xmlns="">
          <p:pic>
            <p:nvPicPr>
              <p:cNvPr id="19" name="Ink 18">
                <a:extLst>
                  <a:ext uri="{FF2B5EF4-FFF2-40B4-BE49-F238E27FC236}">
                    <a16:creationId xmlns:a16="http://schemas.microsoft.com/office/drawing/2014/main" id="{3674646F-CD8C-44B6-918F-CCB3B28203CB}"/>
                  </a:ext>
                </a:extLst>
              </p:cNvPr>
              <p:cNvPicPr/>
              <p:nvPr/>
            </p:nvPicPr>
            <p:blipFill>
              <a:blip r:embed="rId14"/>
              <a:stretch>
                <a:fillRect/>
              </a:stretch>
            </p:blipFill>
            <p:spPr>
              <a:xfrm>
                <a:off x="1639260" y="3905685"/>
                <a:ext cx="263016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a:extLst>
                  <a:ext uri="{FF2B5EF4-FFF2-40B4-BE49-F238E27FC236}">
                    <a16:creationId xmlns:a16="http://schemas.microsoft.com/office/drawing/2014/main" id="{9657D19A-C9AC-49AD-8906-54F6845EA01D}"/>
                  </a:ext>
                </a:extLst>
              </p14:cNvPr>
              <p14:cNvContentPartPr/>
              <p14:nvPr/>
            </p14:nvContentPartPr>
            <p14:xfrm>
              <a:off x="4368420" y="4185765"/>
              <a:ext cx="2321280" cy="56880"/>
            </p14:xfrm>
          </p:contentPart>
        </mc:Choice>
        <mc:Fallback xmlns="">
          <p:pic>
            <p:nvPicPr>
              <p:cNvPr id="20" name="Ink 19">
                <a:extLst>
                  <a:ext uri="{FF2B5EF4-FFF2-40B4-BE49-F238E27FC236}">
                    <a16:creationId xmlns:a16="http://schemas.microsoft.com/office/drawing/2014/main" id="{9657D19A-C9AC-49AD-8906-54F6845EA01D}"/>
                  </a:ext>
                </a:extLst>
              </p:cNvPr>
              <p:cNvPicPr/>
              <p:nvPr/>
            </p:nvPicPr>
            <p:blipFill>
              <a:blip r:embed="rId16"/>
              <a:stretch>
                <a:fillRect/>
              </a:stretch>
            </p:blipFill>
            <p:spPr>
              <a:xfrm>
                <a:off x="4314420" y="4077765"/>
                <a:ext cx="242892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14241492-5062-4EB9-B42A-C8EABDC5C581}"/>
                  </a:ext>
                </a:extLst>
              </p14:cNvPr>
              <p14:cNvContentPartPr/>
              <p14:nvPr/>
            </p14:nvContentPartPr>
            <p14:xfrm>
              <a:off x="1778940" y="4394205"/>
              <a:ext cx="3389400" cy="57240"/>
            </p14:xfrm>
          </p:contentPart>
        </mc:Choice>
        <mc:Fallback xmlns="">
          <p:pic>
            <p:nvPicPr>
              <p:cNvPr id="21" name="Ink 20">
                <a:extLst>
                  <a:ext uri="{FF2B5EF4-FFF2-40B4-BE49-F238E27FC236}">
                    <a16:creationId xmlns:a16="http://schemas.microsoft.com/office/drawing/2014/main" id="{14241492-5062-4EB9-B42A-C8EABDC5C581}"/>
                  </a:ext>
                </a:extLst>
              </p:cNvPr>
              <p:cNvPicPr/>
              <p:nvPr/>
            </p:nvPicPr>
            <p:blipFill>
              <a:blip r:embed="rId18"/>
              <a:stretch>
                <a:fillRect/>
              </a:stretch>
            </p:blipFill>
            <p:spPr>
              <a:xfrm>
                <a:off x="1725300" y="4286205"/>
                <a:ext cx="349704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4BFF843A-BDFD-427B-B3D9-613ED0A4A701}"/>
                  </a:ext>
                </a:extLst>
              </p14:cNvPr>
              <p14:cNvContentPartPr/>
              <p14:nvPr/>
            </p14:nvContentPartPr>
            <p14:xfrm>
              <a:off x="6072300" y="4345245"/>
              <a:ext cx="789120" cy="20880"/>
            </p14:xfrm>
          </p:contentPart>
        </mc:Choice>
        <mc:Fallback xmlns="">
          <p:pic>
            <p:nvPicPr>
              <p:cNvPr id="22" name="Ink 21">
                <a:extLst>
                  <a:ext uri="{FF2B5EF4-FFF2-40B4-BE49-F238E27FC236}">
                    <a16:creationId xmlns:a16="http://schemas.microsoft.com/office/drawing/2014/main" id="{4BFF843A-BDFD-427B-B3D9-613ED0A4A701}"/>
                  </a:ext>
                </a:extLst>
              </p:cNvPr>
              <p:cNvPicPr/>
              <p:nvPr/>
            </p:nvPicPr>
            <p:blipFill>
              <a:blip r:embed="rId20"/>
              <a:stretch>
                <a:fillRect/>
              </a:stretch>
            </p:blipFill>
            <p:spPr>
              <a:xfrm>
                <a:off x="6018300" y="4237245"/>
                <a:ext cx="89676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Ink 22">
                <a:extLst>
                  <a:ext uri="{FF2B5EF4-FFF2-40B4-BE49-F238E27FC236}">
                    <a16:creationId xmlns:a16="http://schemas.microsoft.com/office/drawing/2014/main" id="{0541715B-D25F-4D62-BDEE-3EE7A3510D18}"/>
                  </a:ext>
                </a:extLst>
              </p14:cNvPr>
              <p14:cNvContentPartPr/>
              <p14:nvPr/>
            </p14:nvContentPartPr>
            <p14:xfrm>
              <a:off x="1778940" y="4527765"/>
              <a:ext cx="702720" cy="57240"/>
            </p14:xfrm>
          </p:contentPart>
        </mc:Choice>
        <mc:Fallback xmlns="">
          <p:pic>
            <p:nvPicPr>
              <p:cNvPr id="23" name="Ink 22">
                <a:extLst>
                  <a:ext uri="{FF2B5EF4-FFF2-40B4-BE49-F238E27FC236}">
                    <a16:creationId xmlns:a16="http://schemas.microsoft.com/office/drawing/2014/main" id="{0541715B-D25F-4D62-BDEE-3EE7A3510D18}"/>
                  </a:ext>
                </a:extLst>
              </p:cNvPr>
              <p:cNvPicPr/>
              <p:nvPr/>
            </p:nvPicPr>
            <p:blipFill>
              <a:blip r:embed="rId22"/>
              <a:stretch>
                <a:fillRect/>
              </a:stretch>
            </p:blipFill>
            <p:spPr>
              <a:xfrm>
                <a:off x="1725300" y="4419765"/>
                <a:ext cx="810360" cy="272880"/>
              </a:xfrm>
              <a:prstGeom prst="rect">
                <a:avLst/>
              </a:prstGeom>
            </p:spPr>
          </p:pic>
        </mc:Fallback>
      </mc:AlternateContent>
    </p:spTree>
    <p:extLst>
      <p:ext uri="{BB962C8B-B14F-4D97-AF65-F5344CB8AC3E}">
        <p14:creationId xmlns:p14="http://schemas.microsoft.com/office/powerpoint/2010/main" val="50024626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3793C-778F-4411-AB3B-FB8166086A78}"/>
              </a:ext>
            </a:extLst>
          </p:cNvPr>
          <p:cNvSpPr>
            <a:spLocks noGrp="1"/>
          </p:cNvSpPr>
          <p:nvPr>
            <p:ph type="title"/>
          </p:nvPr>
        </p:nvSpPr>
        <p:spPr/>
        <p:txBody>
          <a:bodyPr/>
          <a:lstStyle/>
          <a:p>
            <a:r>
              <a:rPr lang="en-US" sz="2000" dirty="0"/>
              <a:t>“You Can’t Manage What You Can’t Measure”- Peter Drucker</a:t>
            </a:r>
          </a:p>
        </p:txBody>
      </p:sp>
      <p:pic>
        <p:nvPicPr>
          <p:cNvPr id="8" name="Content Placeholder 7" descr="177-Edwards-FR-130.pptx - Mozilla Firefox">
            <a:extLst>
              <a:ext uri="{FF2B5EF4-FFF2-40B4-BE49-F238E27FC236}">
                <a16:creationId xmlns:a16="http://schemas.microsoft.com/office/drawing/2014/main" id="{827388DD-83AE-4AAC-ACA7-E06A1CE6A844}"/>
              </a:ext>
            </a:extLst>
          </p:cNvPr>
          <p:cNvPicPr>
            <a:picLocks noGrp="1" noChangeAspect="1"/>
          </p:cNvPicPr>
          <p:nvPr>
            <p:ph idx="1"/>
          </p:nvPr>
        </p:nvPicPr>
        <p:blipFill rotWithShape="1">
          <a:blip r:embed="rId2"/>
          <a:srcRect l="17320" t="20514" r="13200"/>
          <a:stretch/>
        </p:blipFill>
        <p:spPr>
          <a:xfrm>
            <a:off x="4935455" y="1409252"/>
            <a:ext cx="7213514" cy="4520457"/>
          </a:xfrm>
        </p:spPr>
      </p:pic>
      <p:sp>
        <p:nvSpPr>
          <p:cNvPr id="6" name="Text Placeholder 5">
            <a:extLst>
              <a:ext uri="{FF2B5EF4-FFF2-40B4-BE49-F238E27FC236}">
                <a16:creationId xmlns:a16="http://schemas.microsoft.com/office/drawing/2014/main" id="{8A380168-EE59-477B-ADD4-73E1C3E9E79D}"/>
              </a:ext>
            </a:extLst>
          </p:cNvPr>
          <p:cNvSpPr>
            <a:spLocks noGrp="1"/>
          </p:cNvSpPr>
          <p:nvPr>
            <p:ph type="body" sz="half" idx="2"/>
          </p:nvPr>
        </p:nvSpPr>
        <p:spPr/>
        <p:txBody>
          <a:bodyPr/>
          <a:lstStyle/>
          <a:p>
            <a:r>
              <a:rPr lang="en-US" sz="2000" dirty="0"/>
              <a:t>PROMIS-29</a:t>
            </a:r>
          </a:p>
          <a:p>
            <a:r>
              <a:rPr lang="en-US" sz="2000" dirty="0"/>
              <a:t>Rand VSQ</a:t>
            </a:r>
          </a:p>
          <a:p>
            <a:r>
              <a:rPr lang="en-US" sz="2000" dirty="0"/>
              <a:t>Edinburg Postnatal Depression Scale (EPDS)</a:t>
            </a:r>
          </a:p>
          <a:p>
            <a:r>
              <a:rPr lang="en-US" sz="2000" dirty="0"/>
              <a:t>Depression Anxiety Stress Scale (DASS)</a:t>
            </a:r>
          </a:p>
          <a:p>
            <a:endParaRPr lang="en-US" dirty="0"/>
          </a:p>
        </p:txBody>
      </p:sp>
      <p:sp>
        <p:nvSpPr>
          <p:cNvPr id="4" name="Footer Placeholder 3">
            <a:extLst>
              <a:ext uri="{FF2B5EF4-FFF2-40B4-BE49-F238E27FC236}">
                <a16:creationId xmlns:a16="http://schemas.microsoft.com/office/drawing/2014/main" id="{6CFB9A8A-22E0-4BA2-9D33-4F199505F115}"/>
              </a:ext>
            </a:extLst>
          </p:cNvPr>
          <p:cNvSpPr>
            <a:spLocks noGrp="1"/>
          </p:cNvSpPr>
          <p:nvPr>
            <p:ph type="ftr" sz="quarter" idx="11"/>
          </p:nvPr>
        </p:nvSpPr>
        <p:spPr/>
        <p:txBody>
          <a:bodyPr/>
          <a:lstStyle/>
          <a:p>
            <a:r>
              <a:rPr lang="en-US"/>
              <a:t>doc@seachangeseminars.com</a:t>
            </a:r>
            <a:endParaRPr lang="en-US" dirty="0"/>
          </a:p>
        </p:txBody>
      </p:sp>
      <p:sp>
        <p:nvSpPr>
          <p:cNvPr id="5" name="Slide Number Placeholder 4">
            <a:extLst>
              <a:ext uri="{FF2B5EF4-FFF2-40B4-BE49-F238E27FC236}">
                <a16:creationId xmlns:a16="http://schemas.microsoft.com/office/drawing/2014/main" id="{ABFBA373-1709-4915-99A8-5723255158F0}"/>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
        <p:nvSpPr>
          <p:cNvPr id="9" name="TextBox 8">
            <a:extLst>
              <a:ext uri="{FF2B5EF4-FFF2-40B4-BE49-F238E27FC236}">
                <a16:creationId xmlns:a16="http://schemas.microsoft.com/office/drawing/2014/main" id="{65BCDA3D-AC30-4675-B611-50942B9CF220}"/>
              </a:ext>
            </a:extLst>
          </p:cNvPr>
          <p:cNvSpPr txBox="1"/>
          <p:nvPr/>
        </p:nvSpPr>
        <p:spPr>
          <a:xfrm>
            <a:off x="5152914" y="6067309"/>
            <a:ext cx="6884894" cy="646331"/>
          </a:xfrm>
          <a:prstGeom prst="rect">
            <a:avLst/>
          </a:prstGeom>
          <a:noFill/>
        </p:spPr>
        <p:txBody>
          <a:bodyPr wrap="square" rtlCol="0">
            <a:spAutoFit/>
          </a:bodyPr>
          <a:lstStyle/>
          <a:p>
            <a:r>
              <a:rPr lang="en-US" dirty="0"/>
              <a:t>The Quality of Life and Patient Satisfaction of Pregnant Women Under Chiropractic Care, Journal of Chiro Ed 2018</a:t>
            </a:r>
          </a:p>
        </p:txBody>
      </p:sp>
    </p:spTree>
    <p:extLst>
      <p:ext uri="{BB962C8B-B14F-4D97-AF65-F5344CB8AC3E}">
        <p14:creationId xmlns:p14="http://schemas.microsoft.com/office/powerpoint/2010/main" val="2971998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91BB4-7C3C-493E-8682-221D083A7D95}"/>
              </a:ext>
            </a:extLst>
          </p:cNvPr>
          <p:cNvSpPr>
            <a:spLocks noGrp="1"/>
          </p:cNvSpPr>
          <p:nvPr>
            <p:ph type="title"/>
          </p:nvPr>
        </p:nvSpPr>
        <p:spPr/>
        <p:txBody>
          <a:bodyPr/>
          <a:lstStyle/>
          <a:p>
            <a:pPr algn="ctr"/>
            <a:r>
              <a:rPr lang="en-US" dirty="0"/>
              <a:t>Male Brain vs Female brain</a:t>
            </a:r>
          </a:p>
        </p:txBody>
      </p:sp>
      <p:graphicFrame>
        <p:nvGraphicFramePr>
          <p:cNvPr id="4" name="Content Placeholder 3">
            <a:extLst>
              <a:ext uri="{FF2B5EF4-FFF2-40B4-BE49-F238E27FC236}">
                <a16:creationId xmlns:a16="http://schemas.microsoft.com/office/drawing/2014/main" id="{E281D932-ED8D-4D96-98BD-38C526956735}"/>
              </a:ext>
            </a:extLst>
          </p:cNvPr>
          <p:cNvGraphicFramePr>
            <a:graphicFrameLocks noGrp="1"/>
          </p:cNvGraphicFramePr>
          <p:nvPr>
            <p:ph idx="1"/>
            <p:extLst>
              <p:ext uri="{D42A27DB-BD31-4B8C-83A1-F6EECF244321}">
                <p14:modId xmlns:p14="http://schemas.microsoft.com/office/powerpoint/2010/main" val="1685742480"/>
              </p:ext>
            </p:extLst>
          </p:nvPr>
        </p:nvGraphicFramePr>
        <p:xfrm>
          <a:off x="1065320" y="2286000"/>
          <a:ext cx="9720072" cy="3635406"/>
        </p:xfrm>
        <a:graphic>
          <a:graphicData uri="http://schemas.openxmlformats.org/drawingml/2006/table">
            <a:tbl>
              <a:tblPr firstRow="1" bandRow="1">
                <a:tableStyleId>{5C22544A-7EE6-4342-B048-85BDC9FD1C3A}</a:tableStyleId>
              </a:tblPr>
              <a:tblGrid>
                <a:gridCol w="4860036">
                  <a:extLst>
                    <a:ext uri="{9D8B030D-6E8A-4147-A177-3AD203B41FA5}">
                      <a16:colId xmlns:a16="http://schemas.microsoft.com/office/drawing/2014/main" val="1766217841"/>
                    </a:ext>
                  </a:extLst>
                </a:gridCol>
                <a:gridCol w="4860036">
                  <a:extLst>
                    <a:ext uri="{9D8B030D-6E8A-4147-A177-3AD203B41FA5}">
                      <a16:colId xmlns:a16="http://schemas.microsoft.com/office/drawing/2014/main" val="725730295"/>
                    </a:ext>
                  </a:extLst>
                </a:gridCol>
              </a:tblGrid>
              <a:tr h="605901">
                <a:tc>
                  <a:txBody>
                    <a:bodyPr/>
                    <a:lstStyle/>
                    <a:p>
                      <a:pPr algn="ctr"/>
                      <a:r>
                        <a:rPr lang="en-US" dirty="0"/>
                        <a:t>Male Brain</a:t>
                      </a:r>
                    </a:p>
                  </a:txBody>
                  <a:tcPr/>
                </a:tc>
                <a:tc>
                  <a:txBody>
                    <a:bodyPr/>
                    <a:lstStyle/>
                    <a:p>
                      <a:pPr algn="ctr"/>
                      <a:r>
                        <a:rPr lang="en-US" dirty="0"/>
                        <a:t>Female Brain</a:t>
                      </a:r>
                    </a:p>
                  </a:txBody>
                  <a:tcPr/>
                </a:tc>
                <a:extLst>
                  <a:ext uri="{0D108BD9-81ED-4DB2-BD59-A6C34878D82A}">
                    <a16:rowId xmlns:a16="http://schemas.microsoft.com/office/drawing/2014/main" val="2888637874"/>
                  </a:ext>
                </a:extLst>
              </a:tr>
              <a:tr h="605901">
                <a:tc>
                  <a:txBody>
                    <a:bodyPr/>
                    <a:lstStyle/>
                    <a:p>
                      <a:r>
                        <a:rPr lang="en-US" dirty="0"/>
                        <a:t>More Neurons</a:t>
                      </a:r>
                    </a:p>
                  </a:txBody>
                  <a:tcPr/>
                </a:tc>
                <a:tc>
                  <a:txBody>
                    <a:bodyPr/>
                    <a:lstStyle/>
                    <a:p>
                      <a:r>
                        <a:rPr lang="en-US" dirty="0"/>
                        <a:t>More Connections</a:t>
                      </a:r>
                    </a:p>
                  </a:txBody>
                  <a:tcPr/>
                </a:tc>
                <a:extLst>
                  <a:ext uri="{0D108BD9-81ED-4DB2-BD59-A6C34878D82A}">
                    <a16:rowId xmlns:a16="http://schemas.microsoft.com/office/drawing/2014/main" val="3963212209"/>
                  </a:ext>
                </a:extLst>
              </a:tr>
              <a:tr h="605901">
                <a:tc>
                  <a:txBody>
                    <a:bodyPr/>
                    <a:lstStyle/>
                    <a:p>
                      <a:r>
                        <a:rPr lang="en-US" dirty="0"/>
                        <a:t>Fight/Flight</a:t>
                      </a:r>
                    </a:p>
                  </a:txBody>
                  <a:tcPr/>
                </a:tc>
                <a:tc>
                  <a:txBody>
                    <a:bodyPr/>
                    <a:lstStyle/>
                    <a:p>
                      <a:r>
                        <a:rPr lang="en-US" dirty="0"/>
                        <a:t>Tend/Befriend</a:t>
                      </a:r>
                    </a:p>
                  </a:txBody>
                  <a:tcPr/>
                </a:tc>
                <a:extLst>
                  <a:ext uri="{0D108BD9-81ED-4DB2-BD59-A6C34878D82A}">
                    <a16:rowId xmlns:a16="http://schemas.microsoft.com/office/drawing/2014/main" val="1503346097"/>
                  </a:ext>
                </a:extLst>
              </a:tr>
              <a:tr h="605901">
                <a:tc>
                  <a:txBody>
                    <a:bodyPr/>
                    <a:lstStyle/>
                    <a:p>
                      <a:r>
                        <a:rPr lang="en-US" dirty="0"/>
                        <a:t>Blood Pressure</a:t>
                      </a:r>
                    </a:p>
                  </a:txBody>
                  <a:tcPr/>
                </a:tc>
                <a:tc>
                  <a:txBody>
                    <a:bodyPr/>
                    <a:lstStyle/>
                    <a:p>
                      <a:r>
                        <a:rPr lang="en-US" dirty="0"/>
                        <a:t>Heart Rate/ Breathing Rate</a:t>
                      </a:r>
                    </a:p>
                  </a:txBody>
                  <a:tcPr/>
                </a:tc>
                <a:extLst>
                  <a:ext uri="{0D108BD9-81ED-4DB2-BD59-A6C34878D82A}">
                    <a16:rowId xmlns:a16="http://schemas.microsoft.com/office/drawing/2014/main" val="1672128862"/>
                  </a:ext>
                </a:extLst>
              </a:tr>
              <a:tr h="605901">
                <a:tc>
                  <a:txBody>
                    <a:bodyPr/>
                    <a:lstStyle/>
                    <a:p>
                      <a:r>
                        <a:rPr lang="en-US" dirty="0"/>
                        <a:t>Power</a:t>
                      </a:r>
                    </a:p>
                  </a:txBody>
                  <a:tcPr/>
                </a:tc>
                <a:tc>
                  <a:txBody>
                    <a:bodyPr/>
                    <a:lstStyle/>
                    <a:p>
                      <a:r>
                        <a:rPr lang="en-US" dirty="0"/>
                        <a:t>Endurance</a:t>
                      </a:r>
                    </a:p>
                  </a:txBody>
                  <a:tcPr/>
                </a:tc>
                <a:extLst>
                  <a:ext uri="{0D108BD9-81ED-4DB2-BD59-A6C34878D82A}">
                    <a16:rowId xmlns:a16="http://schemas.microsoft.com/office/drawing/2014/main" val="1485823247"/>
                  </a:ext>
                </a:extLst>
              </a:tr>
              <a:tr h="605901">
                <a:tc>
                  <a:txBody>
                    <a:bodyPr/>
                    <a:lstStyle/>
                    <a:p>
                      <a:r>
                        <a:rPr lang="en-US" dirty="0"/>
                        <a:t>Motor Neuron Disease</a:t>
                      </a:r>
                    </a:p>
                  </a:txBody>
                  <a:tcPr/>
                </a:tc>
                <a:tc>
                  <a:txBody>
                    <a:bodyPr/>
                    <a:lstStyle/>
                    <a:p>
                      <a:r>
                        <a:rPr lang="en-US" dirty="0"/>
                        <a:t>Connectivity/Autoimmune Disease</a:t>
                      </a:r>
                    </a:p>
                  </a:txBody>
                  <a:tcPr/>
                </a:tc>
                <a:extLst>
                  <a:ext uri="{0D108BD9-81ED-4DB2-BD59-A6C34878D82A}">
                    <a16:rowId xmlns:a16="http://schemas.microsoft.com/office/drawing/2014/main" val="2920630411"/>
                  </a:ext>
                </a:extLst>
              </a:tr>
            </a:tbl>
          </a:graphicData>
        </a:graphic>
      </p:graphicFrame>
      <p:sp>
        <p:nvSpPr>
          <p:cNvPr id="3" name="Slide Number Placeholder 2">
            <a:extLst>
              <a:ext uri="{FF2B5EF4-FFF2-40B4-BE49-F238E27FC236}">
                <a16:creationId xmlns:a16="http://schemas.microsoft.com/office/drawing/2014/main" id="{357DD435-BD79-4825-A65F-EE8AF367C4A5}"/>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
        <p:nvSpPr>
          <p:cNvPr id="5" name="Footer Placeholder 4">
            <a:extLst>
              <a:ext uri="{FF2B5EF4-FFF2-40B4-BE49-F238E27FC236}">
                <a16:creationId xmlns:a16="http://schemas.microsoft.com/office/drawing/2014/main" id="{61075312-9059-4C7E-8E32-F8B7B810F7AA}"/>
              </a:ext>
            </a:extLst>
          </p:cNvPr>
          <p:cNvSpPr>
            <a:spLocks noGrp="1"/>
          </p:cNvSpPr>
          <p:nvPr>
            <p:ph type="ftr" sz="quarter" idx="11"/>
          </p:nvPr>
        </p:nvSpPr>
        <p:spPr/>
        <p:txBody>
          <a:bodyPr/>
          <a:lstStyle/>
          <a:p>
            <a:r>
              <a:rPr lang="en-US"/>
              <a:t>doc@seachangeseminars.com</a:t>
            </a:r>
            <a:endParaRPr lang="en-US" dirty="0"/>
          </a:p>
        </p:txBody>
      </p:sp>
    </p:spTree>
    <p:extLst>
      <p:ext uri="{BB962C8B-B14F-4D97-AF65-F5344CB8AC3E}">
        <p14:creationId xmlns:p14="http://schemas.microsoft.com/office/powerpoint/2010/main" val="1160834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grpSp>
        <p:nvGrpSpPr>
          <p:cNvPr id="6" name="Group 5">
            <a:extLst>
              <a:ext uri="{FF2B5EF4-FFF2-40B4-BE49-F238E27FC236}">
                <a16:creationId xmlns:a16="http://schemas.microsoft.com/office/drawing/2014/main" id="{05B85F94-8C7B-40DE-B12B-7FF55D2B35AC}"/>
              </a:ext>
            </a:extLst>
          </p:cNvPr>
          <p:cNvGrpSpPr/>
          <p:nvPr/>
        </p:nvGrpSpPr>
        <p:grpSpPr>
          <a:xfrm>
            <a:off x="5194300" y="868203"/>
            <a:ext cx="6391275" cy="5126356"/>
            <a:chOff x="5194300" y="868203"/>
            <a:chExt cx="6391275" cy="5126356"/>
          </a:xfrm>
        </p:grpSpPr>
        <p:sp>
          <p:nvSpPr>
            <p:cNvPr id="8" name="Freeform: Shape 7">
              <a:extLst>
                <a:ext uri="{FF2B5EF4-FFF2-40B4-BE49-F238E27FC236}">
                  <a16:creationId xmlns:a16="http://schemas.microsoft.com/office/drawing/2014/main" id="{F3486DC6-B4A7-4825-BC2B-F96B1F1A68B9}"/>
                </a:ext>
              </a:extLst>
            </p:cNvPr>
            <p:cNvSpPr/>
            <p:nvPr/>
          </p:nvSpPr>
          <p:spPr>
            <a:xfrm>
              <a:off x="5194300" y="868203"/>
              <a:ext cx="6391275" cy="935415"/>
            </a:xfrm>
            <a:custGeom>
              <a:avLst/>
              <a:gdLst>
                <a:gd name="connsiteX0" fmla="*/ 0 w 6391275"/>
                <a:gd name="connsiteY0" fmla="*/ 155906 h 935415"/>
                <a:gd name="connsiteX1" fmla="*/ 155906 w 6391275"/>
                <a:gd name="connsiteY1" fmla="*/ 0 h 935415"/>
                <a:gd name="connsiteX2" fmla="*/ 6235369 w 6391275"/>
                <a:gd name="connsiteY2" fmla="*/ 0 h 935415"/>
                <a:gd name="connsiteX3" fmla="*/ 6391275 w 6391275"/>
                <a:gd name="connsiteY3" fmla="*/ 155906 h 935415"/>
                <a:gd name="connsiteX4" fmla="*/ 6391275 w 6391275"/>
                <a:gd name="connsiteY4" fmla="*/ 779509 h 935415"/>
                <a:gd name="connsiteX5" fmla="*/ 6235369 w 6391275"/>
                <a:gd name="connsiteY5" fmla="*/ 935415 h 935415"/>
                <a:gd name="connsiteX6" fmla="*/ 155906 w 6391275"/>
                <a:gd name="connsiteY6" fmla="*/ 935415 h 935415"/>
                <a:gd name="connsiteX7" fmla="*/ 0 w 6391275"/>
                <a:gd name="connsiteY7" fmla="*/ 779509 h 935415"/>
                <a:gd name="connsiteX8" fmla="*/ 0 w 6391275"/>
                <a:gd name="connsiteY8" fmla="*/ 155906 h 93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1275" h="935415">
                  <a:moveTo>
                    <a:pt x="0" y="155906"/>
                  </a:moveTo>
                  <a:cubicBezTo>
                    <a:pt x="0" y="69801"/>
                    <a:pt x="69801" y="0"/>
                    <a:pt x="155906" y="0"/>
                  </a:cubicBezTo>
                  <a:lnTo>
                    <a:pt x="6235369" y="0"/>
                  </a:lnTo>
                  <a:cubicBezTo>
                    <a:pt x="6321474" y="0"/>
                    <a:pt x="6391275" y="69801"/>
                    <a:pt x="6391275" y="155906"/>
                  </a:cubicBezTo>
                  <a:lnTo>
                    <a:pt x="6391275" y="779509"/>
                  </a:lnTo>
                  <a:cubicBezTo>
                    <a:pt x="6391275" y="865614"/>
                    <a:pt x="6321474" y="935415"/>
                    <a:pt x="6235369" y="935415"/>
                  </a:cubicBezTo>
                  <a:lnTo>
                    <a:pt x="155906" y="935415"/>
                  </a:lnTo>
                  <a:cubicBezTo>
                    <a:pt x="69801" y="935415"/>
                    <a:pt x="0" y="865614"/>
                    <a:pt x="0" y="779509"/>
                  </a:cubicBezTo>
                  <a:lnTo>
                    <a:pt x="0" y="15590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4253" tIns="194253" rIns="194253" bIns="194253" numCol="1" spcCol="1270" anchor="ctr" anchorCtr="0">
              <a:noAutofit/>
            </a:bodyPr>
            <a:lstStyle/>
            <a:p>
              <a:pPr marL="0" lvl="0" indent="0" algn="l" defTabSz="1733550">
                <a:lnSpc>
                  <a:spcPct val="90000"/>
                </a:lnSpc>
                <a:spcBef>
                  <a:spcPct val="0"/>
                </a:spcBef>
                <a:spcAft>
                  <a:spcPct val="35000"/>
                </a:spcAft>
                <a:buNone/>
              </a:pPr>
              <a:r>
                <a:rPr lang="en-US" sz="3900" kern="1200"/>
                <a:t>Posture</a:t>
              </a:r>
            </a:p>
          </p:txBody>
        </p:sp>
        <p:sp>
          <p:nvSpPr>
            <p:cNvPr id="9" name="Freeform: Shape 8">
              <a:extLst>
                <a:ext uri="{FF2B5EF4-FFF2-40B4-BE49-F238E27FC236}">
                  <a16:creationId xmlns:a16="http://schemas.microsoft.com/office/drawing/2014/main" id="{66C400FE-86C3-4B5C-ABFC-CBA4B5DB5420}"/>
                </a:ext>
              </a:extLst>
            </p:cNvPr>
            <p:cNvSpPr/>
            <p:nvPr/>
          </p:nvSpPr>
          <p:spPr>
            <a:xfrm>
              <a:off x="5194300" y="1915939"/>
              <a:ext cx="6391275" cy="935415"/>
            </a:xfrm>
            <a:custGeom>
              <a:avLst/>
              <a:gdLst>
                <a:gd name="connsiteX0" fmla="*/ 0 w 6391275"/>
                <a:gd name="connsiteY0" fmla="*/ 155906 h 935415"/>
                <a:gd name="connsiteX1" fmla="*/ 155906 w 6391275"/>
                <a:gd name="connsiteY1" fmla="*/ 0 h 935415"/>
                <a:gd name="connsiteX2" fmla="*/ 6235369 w 6391275"/>
                <a:gd name="connsiteY2" fmla="*/ 0 h 935415"/>
                <a:gd name="connsiteX3" fmla="*/ 6391275 w 6391275"/>
                <a:gd name="connsiteY3" fmla="*/ 155906 h 935415"/>
                <a:gd name="connsiteX4" fmla="*/ 6391275 w 6391275"/>
                <a:gd name="connsiteY4" fmla="*/ 779509 h 935415"/>
                <a:gd name="connsiteX5" fmla="*/ 6235369 w 6391275"/>
                <a:gd name="connsiteY5" fmla="*/ 935415 h 935415"/>
                <a:gd name="connsiteX6" fmla="*/ 155906 w 6391275"/>
                <a:gd name="connsiteY6" fmla="*/ 935415 h 935415"/>
                <a:gd name="connsiteX7" fmla="*/ 0 w 6391275"/>
                <a:gd name="connsiteY7" fmla="*/ 779509 h 935415"/>
                <a:gd name="connsiteX8" fmla="*/ 0 w 6391275"/>
                <a:gd name="connsiteY8" fmla="*/ 155906 h 93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1275" h="935415">
                  <a:moveTo>
                    <a:pt x="0" y="155906"/>
                  </a:moveTo>
                  <a:cubicBezTo>
                    <a:pt x="0" y="69801"/>
                    <a:pt x="69801" y="0"/>
                    <a:pt x="155906" y="0"/>
                  </a:cubicBezTo>
                  <a:lnTo>
                    <a:pt x="6235369" y="0"/>
                  </a:lnTo>
                  <a:cubicBezTo>
                    <a:pt x="6321474" y="0"/>
                    <a:pt x="6391275" y="69801"/>
                    <a:pt x="6391275" y="155906"/>
                  </a:cubicBezTo>
                  <a:lnTo>
                    <a:pt x="6391275" y="779509"/>
                  </a:lnTo>
                  <a:cubicBezTo>
                    <a:pt x="6391275" y="865614"/>
                    <a:pt x="6321474" y="935415"/>
                    <a:pt x="6235369" y="935415"/>
                  </a:cubicBezTo>
                  <a:lnTo>
                    <a:pt x="155906" y="935415"/>
                  </a:lnTo>
                  <a:cubicBezTo>
                    <a:pt x="69801" y="935415"/>
                    <a:pt x="0" y="865614"/>
                    <a:pt x="0" y="779509"/>
                  </a:cubicBezTo>
                  <a:lnTo>
                    <a:pt x="0" y="155906"/>
                  </a:lnTo>
                  <a:close/>
                </a:path>
              </a:pathLst>
            </a:custGeom>
          </p:spPr>
          <p:style>
            <a:lnRef idx="2">
              <a:schemeClr val="lt1">
                <a:hueOff val="0"/>
                <a:satOff val="0"/>
                <a:lumOff val="0"/>
                <a:alphaOff val="0"/>
              </a:schemeClr>
            </a:lnRef>
            <a:fillRef idx="1">
              <a:schemeClr val="accent2">
                <a:hueOff val="-4941430"/>
                <a:satOff val="225"/>
                <a:lumOff val="0"/>
                <a:alphaOff val="0"/>
              </a:schemeClr>
            </a:fillRef>
            <a:effectRef idx="0">
              <a:schemeClr val="accent2">
                <a:hueOff val="-4941430"/>
                <a:satOff val="225"/>
                <a:lumOff val="0"/>
                <a:alphaOff val="0"/>
              </a:schemeClr>
            </a:effectRef>
            <a:fontRef idx="minor">
              <a:schemeClr val="lt1"/>
            </a:fontRef>
          </p:style>
          <p:txBody>
            <a:bodyPr spcFirstLastPara="0" vert="horz" wrap="square" lIns="194253" tIns="194253" rIns="194253" bIns="194253" numCol="1" spcCol="1270" anchor="ctr" anchorCtr="0">
              <a:noAutofit/>
            </a:bodyPr>
            <a:lstStyle/>
            <a:p>
              <a:pPr marL="0" lvl="0" indent="0" algn="l" defTabSz="1733550">
                <a:lnSpc>
                  <a:spcPct val="90000"/>
                </a:lnSpc>
                <a:spcBef>
                  <a:spcPct val="0"/>
                </a:spcBef>
                <a:spcAft>
                  <a:spcPct val="35000"/>
                </a:spcAft>
                <a:buNone/>
              </a:pPr>
              <a:r>
                <a:rPr lang="en-US" sz="3900" kern="1200" dirty="0"/>
                <a:t>Functional Neuro Exam</a:t>
              </a:r>
            </a:p>
          </p:txBody>
        </p:sp>
        <p:sp>
          <p:nvSpPr>
            <p:cNvPr id="10" name="Freeform: Shape 9">
              <a:extLst>
                <a:ext uri="{FF2B5EF4-FFF2-40B4-BE49-F238E27FC236}">
                  <a16:creationId xmlns:a16="http://schemas.microsoft.com/office/drawing/2014/main" id="{A60005AE-6B36-4C1E-BFFA-B77D8A365830}"/>
                </a:ext>
              </a:extLst>
            </p:cNvPr>
            <p:cNvSpPr/>
            <p:nvPr/>
          </p:nvSpPr>
          <p:spPr>
            <a:xfrm>
              <a:off x="5194300" y="2963674"/>
              <a:ext cx="6391275" cy="935415"/>
            </a:xfrm>
            <a:custGeom>
              <a:avLst/>
              <a:gdLst>
                <a:gd name="connsiteX0" fmla="*/ 0 w 6391275"/>
                <a:gd name="connsiteY0" fmla="*/ 155906 h 935415"/>
                <a:gd name="connsiteX1" fmla="*/ 155906 w 6391275"/>
                <a:gd name="connsiteY1" fmla="*/ 0 h 935415"/>
                <a:gd name="connsiteX2" fmla="*/ 6235369 w 6391275"/>
                <a:gd name="connsiteY2" fmla="*/ 0 h 935415"/>
                <a:gd name="connsiteX3" fmla="*/ 6391275 w 6391275"/>
                <a:gd name="connsiteY3" fmla="*/ 155906 h 935415"/>
                <a:gd name="connsiteX4" fmla="*/ 6391275 w 6391275"/>
                <a:gd name="connsiteY4" fmla="*/ 779509 h 935415"/>
                <a:gd name="connsiteX5" fmla="*/ 6235369 w 6391275"/>
                <a:gd name="connsiteY5" fmla="*/ 935415 h 935415"/>
                <a:gd name="connsiteX6" fmla="*/ 155906 w 6391275"/>
                <a:gd name="connsiteY6" fmla="*/ 935415 h 935415"/>
                <a:gd name="connsiteX7" fmla="*/ 0 w 6391275"/>
                <a:gd name="connsiteY7" fmla="*/ 779509 h 935415"/>
                <a:gd name="connsiteX8" fmla="*/ 0 w 6391275"/>
                <a:gd name="connsiteY8" fmla="*/ 155906 h 93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1275" h="935415">
                  <a:moveTo>
                    <a:pt x="0" y="155906"/>
                  </a:moveTo>
                  <a:cubicBezTo>
                    <a:pt x="0" y="69801"/>
                    <a:pt x="69801" y="0"/>
                    <a:pt x="155906" y="0"/>
                  </a:cubicBezTo>
                  <a:lnTo>
                    <a:pt x="6235369" y="0"/>
                  </a:lnTo>
                  <a:cubicBezTo>
                    <a:pt x="6321474" y="0"/>
                    <a:pt x="6391275" y="69801"/>
                    <a:pt x="6391275" y="155906"/>
                  </a:cubicBezTo>
                  <a:lnTo>
                    <a:pt x="6391275" y="779509"/>
                  </a:lnTo>
                  <a:cubicBezTo>
                    <a:pt x="6391275" y="865614"/>
                    <a:pt x="6321474" y="935415"/>
                    <a:pt x="6235369" y="935415"/>
                  </a:cubicBezTo>
                  <a:lnTo>
                    <a:pt x="155906" y="935415"/>
                  </a:lnTo>
                  <a:cubicBezTo>
                    <a:pt x="69801" y="935415"/>
                    <a:pt x="0" y="865614"/>
                    <a:pt x="0" y="779509"/>
                  </a:cubicBezTo>
                  <a:lnTo>
                    <a:pt x="0" y="155906"/>
                  </a:lnTo>
                  <a:close/>
                </a:path>
              </a:pathLst>
            </a:custGeom>
          </p:spPr>
          <p:style>
            <a:lnRef idx="2">
              <a:schemeClr val="lt1">
                <a:hueOff val="0"/>
                <a:satOff val="0"/>
                <a:lumOff val="0"/>
                <a:alphaOff val="0"/>
              </a:schemeClr>
            </a:lnRef>
            <a:fillRef idx="1">
              <a:schemeClr val="accent2">
                <a:hueOff val="-9882860"/>
                <a:satOff val="451"/>
                <a:lumOff val="0"/>
                <a:alphaOff val="0"/>
              </a:schemeClr>
            </a:fillRef>
            <a:effectRef idx="0">
              <a:schemeClr val="accent2">
                <a:hueOff val="-9882860"/>
                <a:satOff val="451"/>
                <a:lumOff val="0"/>
                <a:alphaOff val="0"/>
              </a:schemeClr>
            </a:effectRef>
            <a:fontRef idx="minor">
              <a:schemeClr val="lt1"/>
            </a:fontRef>
          </p:style>
          <p:txBody>
            <a:bodyPr spcFirstLastPara="0" vert="horz" wrap="square" lIns="194253" tIns="194253" rIns="194253" bIns="194253" numCol="1" spcCol="1270" anchor="ctr" anchorCtr="0">
              <a:noAutofit/>
            </a:bodyPr>
            <a:lstStyle/>
            <a:p>
              <a:pPr marL="0" lvl="0" indent="0" algn="l" defTabSz="1733550">
                <a:lnSpc>
                  <a:spcPct val="90000"/>
                </a:lnSpc>
                <a:spcBef>
                  <a:spcPct val="0"/>
                </a:spcBef>
                <a:spcAft>
                  <a:spcPct val="35000"/>
                </a:spcAft>
                <a:buNone/>
              </a:pPr>
              <a:r>
                <a:rPr lang="en-US" sz="3900" kern="1200" dirty="0"/>
                <a:t>QOL</a:t>
              </a:r>
            </a:p>
          </p:txBody>
        </p:sp>
        <p:sp>
          <p:nvSpPr>
            <p:cNvPr id="11" name="Freeform: Shape 10">
              <a:extLst>
                <a:ext uri="{FF2B5EF4-FFF2-40B4-BE49-F238E27FC236}">
                  <a16:creationId xmlns:a16="http://schemas.microsoft.com/office/drawing/2014/main" id="{574DA9A8-18F1-4948-87C0-7DC0ABDC1B39}"/>
                </a:ext>
              </a:extLst>
            </p:cNvPr>
            <p:cNvSpPr/>
            <p:nvPr/>
          </p:nvSpPr>
          <p:spPr>
            <a:xfrm>
              <a:off x="5194300" y="4011409"/>
              <a:ext cx="6391275" cy="935415"/>
            </a:xfrm>
            <a:custGeom>
              <a:avLst/>
              <a:gdLst>
                <a:gd name="connsiteX0" fmla="*/ 0 w 6391275"/>
                <a:gd name="connsiteY0" fmla="*/ 155906 h 935415"/>
                <a:gd name="connsiteX1" fmla="*/ 155906 w 6391275"/>
                <a:gd name="connsiteY1" fmla="*/ 0 h 935415"/>
                <a:gd name="connsiteX2" fmla="*/ 6235369 w 6391275"/>
                <a:gd name="connsiteY2" fmla="*/ 0 h 935415"/>
                <a:gd name="connsiteX3" fmla="*/ 6391275 w 6391275"/>
                <a:gd name="connsiteY3" fmla="*/ 155906 h 935415"/>
                <a:gd name="connsiteX4" fmla="*/ 6391275 w 6391275"/>
                <a:gd name="connsiteY4" fmla="*/ 779509 h 935415"/>
                <a:gd name="connsiteX5" fmla="*/ 6235369 w 6391275"/>
                <a:gd name="connsiteY5" fmla="*/ 935415 h 935415"/>
                <a:gd name="connsiteX6" fmla="*/ 155906 w 6391275"/>
                <a:gd name="connsiteY6" fmla="*/ 935415 h 935415"/>
                <a:gd name="connsiteX7" fmla="*/ 0 w 6391275"/>
                <a:gd name="connsiteY7" fmla="*/ 779509 h 935415"/>
                <a:gd name="connsiteX8" fmla="*/ 0 w 6391275"/>
                <a:gd name="connsiteY8" fmla="*/ 155906 h 93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1275" h="935415">
                  <a:moveTo>
                    <a:pt x="0" y="155906"/>
                  </a:moveTo>
                  <a:cubicBezTo>
                    <a:pt x="0" y="69801"/>
                    <a:pt x="69801" y="0"/>
                    <a:pt x="155906" y="0"/>
                  </a:cubicBezTo>
                  <a:lnTo>
                    <a:pt x="6235369" y="0"/>
                  </a:lnTo>
                  <a:cubicBezTo>
                    <a:pt x="6321474" y="0"/>
                    <a:pt x="6391275" y="69801"/>
                    <a:pt x="6391275" y="155906"/>
                  </a:cubicBezTo>
                  <a:lnTo>
                    <a:pt x="6391275" y="779509"/>
                  </a:lnTo>
                  <a:cubicBezTo>
                    <a:pt x="6391275" y="865614"/>
                    <a:pt x="6321474" y="935415"/>
                    <a:pt x="6235369" y="935415"/>
                  </a:cubicBezTo>
                  <a:lnTo>
                    <a:pt x="155906" y="935415"/>
                  </a:lnTo>
                  <a:cubicBezTo>
                    <a:pt x="69801" y="935415"/>
                    <a:pt x="0" y="865614"/>
                    <a:pt x="0" y="779509"/>
                  </a:cubicBezTo>
                  <a:lnTo>
                    <a:pt x="0" y="155906"/>
                  </a:lnTo>
                  <a:close/>
                </a:path>
              </a:pathLst>
            </a:custGeom>
          </p:spPr>
          <p:style>
            <a:lnRef idx="2">
              <a:schemeClr val="lt1">
                <a:hueOff val="0"/>
                <a:satOff val="0"/>
                <a:lumOff val="0"/>
                <a:alphaOff val="0"/>
              </a:schemeClr>
            </a:lnRef>
            <a:fillRef idx="1">
              <a:schemeClr val="accent2">
                <a:hueOff val="-14824290"/>
                <a:satOff val="676"/>
                <a:lumOff val="0"/>
                <a:alphaOff val="0"/>
              </a:schemeClr>
            </a:fillRef>
            <a:effectRef idx="0">
              <a:schemeClr val="accent2">
                <a:hueOff val="-14824290"/>
                <a:satOff val="676"/>
                <a:lumOff val="0"/>
                <a:alphaOff val="0"/>
              </a:schemeClr>
            </a:effectRef>
            <a:fontRef idx="minor">
              <a:schemeClr val="lt1"/>
            </a:fontRef>
          </p:style>
          <p:txBody>
            <a:bodyPr spcFirstLastPara="0" vert="horz" wrap="square" lIns="194253" tIns="194253" rIns="194253" bIns="194253" numCol="1" spcCol="1270" anchor="ctr" anchorCtr="0">
              <a:noAutofit/>
            </a:bodyPr>
            <a:lstStyle/>
            <a:p>
              <a:pPr marL="0" lvl="0" indent="0" algn="l" defTabSz="1733550">
                <a:lnSpc>
                  <a:spcPct val="90000"/>
                </a:lnSpc>
                <a:spcBef>
                  <a:spcPct val="0"/>
                </a:spcBef>
                <a:spcAft>
                  <a:spcPct val="35000"/>
                </a:spcAft>
                <a:buNone/>
              </a:pPr>
              <a:r>
                <a:rPr lang="en-US" sz="3900" dirty="0"/>
                <a:t>P-SIJH/Category II</a:t>
              </a:r>
              <a:r>
                <a:rPr lang="en-US" sz="3900" kern="1200" dirty="0"/>
                <a:t> </a:t>
              </a:r>
            </a:p>
          </p:txBody>
        </p:sp>
        <p:sp>
          <p:nvSpPr>
            <p:cNvPr id="20" name="Freeform: Shape 19">
              <a:extLst>
                <a:ext uri="{FF2B5EF4-FFF2-40B4-BE49-F238E27FC236}">
                  <a16:creationId xmlns:a16="http://schemas.microsoft.com/office/drawing/2014/main" id="{46377A10-CC10-43EC-B177-5C279234819B}"/>
                </a:ext>
              </a:extLst>
            </p:cNvPr>
            <p:cNvSpPr/>
            <p:nvPr/>
          </p:nvSpPr>
          <p:spPr>
            <a:xfrm>
              <a:off x="5194300" y="5059144"/>
              <a:ext cx="6391275" cy="935415"/>
            </a:xfrm>
            <a:custGeom>
              <a:avLst/>
              <a:gdLst>
                <a:gd name="connsiteX0" fmla="*/ 0 w 6391275"/>
                <a:gd name="connsiteY0" fmla="*/ 155906 h 935415"/>
                <a:gd name="connsiteX1" fmla="*/ 155906 w 6391275"/>
                <a:gd name="connsiteY1" fmla="*/ 0 h 935415"/>
                <a:gd name="connsiteX2" fmla="*/ 6235369 w 6391275"/>
                <a:gd name="connsiteY2" fmla="*/ 0 h 935415"/>
                <a:gd name="connsiteX3" fmla="*/ 6391275 w 6391275"/>
                <a:gd name="connsiteY3" fmla="*/ 155906 h 935415"/>
                <a:gd name="connsiteX4" fmla="*/ 6391275 w 6391275"/>
                <a:gd name="connsiteY4" fmla="*/ 779509 h 935415"/>
                <a:gd name="connsiteX5" fmla="*/ 6235369 w 6391275"/>
                <a:gd name="connsiteY5" fmla="*/ 935415 h 935415"/>
                <a:gd name="connsiteX6" fmla="*/ 155906 w 6391275"/>
                <a:gd name="connsiteY6" fmla="*/ 935415 h 935415"/>
                <a:gd name="connsiteX7" fmla="*/ 0 w 6391275"/>
                <a:gd name="connsiteY7" fmla="*/ 779509 h 935415"/>
                <a:gd name="connsiteX8" fmla="*/ 0 w 6391275"/>
                <a:gd name="connsiteY8" fmla="*/ 155906 h 93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1275" h="935415">
                  <a:moveTo>
                    <a:pt x="0" y="155906"/>
                  </a:moveTo>
                  <a:cubicBezTo>
                    <a:pt x="0" y="69801"/>
                    <a:pt x="69801" y="0"/>
                    <a:pt x="155906" y="0"/>
                  </a:cubicBezTo>
                  <a:lnTo>
                    <a:pt x="6235369" y="0"/>
                  </a:lnTo>
                  <a:cubicBezTo>
                    <a:pt x="6321474" y="0"/>
                    <a:pt x="6391275" y="69801"/>
                    <a:pt x="6391275" y="155906"/>
                  </a:cubicBezTo>
                  <a:lnTo>
                    <a:pt x="6391275" y="779509"/>
                  </a:lnTo>
                  <a:cubicBezTo>
                    <a:pt x="6391275" y="865614"/>
                    <a:pt x="6321474" y="935415"/>
                    <a:pt x="6235369" y="935415"/>
                  </a:cubicBezTo>
                  <a:lnTo>
                    <a:pt x="155906" y="935415"/>
                  </a:lnTo>
                  <a:cubicBezTo>
                    <a:pt x="69801" y="935415"/>
                    <a:pt x="0" y="865614"/>
                    <a:pt x="0" y="779509"/>
                  </a:cubicBezTo>
                  <a:lnTo>
                    <a:pt x="0" y="155906"/>
                  </a:lnTo>
                  <a:close/>
                </a:path>
              </a:pathLst>
            </a:custGeom>
          </p:spPr>
          <p:style>
            <a:lnRef idx="2">
              <a:schemeClr val="lt1">
                <a:hueOff val="0"/>
                <a:satOff val="0"/>
                <a:lumOff val="0"/>
                <a:alphaOff val="0"/>
              </a:schemeClr>
            </a:lnRef>
            <a:fillRef idx="1">
              <a:schemeClr val="accent2">
                <a:hueOff val="-19765721"/>
                <a:satOff val="901"/>
                <a:lumOff val="0"/>
                <a:alphaOff val="0"/>
              </a:schemeClr>
            </a:fillRef>
            <a:effectRef idx="0">
              <a:schemeClr val="accent2">
                <a:hueOff val="-19765721"/>
                <a:satOff val="901"/>
                <a:lumOff val="0"/>
                <a:alphaOff val="0"/>
              </a:schemeClr>
            </a:effectRef>
            <a:fontRef idx="minor">
              <a:schemeClr val="lt1"/>
            </a:fontRef>
          </p:style>
          <p:txBody>
            <a:bodyPr spcFirstLastPara="0" vert="horz" wrap="square" lIns="194253" tIns="194253" rIns="194253" bIns="194253" numCol="1" spcCol="1270" anchor="ctr" anchorCtr="0">
              <a:noAutofit/>
            </a:bodyPr>
            <a:lstStyle/>
            <a:p>
              <a:pPr marL="0" lvl="0" indent="0" algn="l" defTabSz="1733550">
                <a:lnSpc>
                  <a:spcPct val="90000"/>
                </a:lnSpc>
                <a:spcBef>
                  <a:spcPct val="0"/>
                </a:spcBef>
                <a:spcAft>
                  <a:spcPct val="35000"/>
                </a:spcAft>
                <a:buNone/>
              </a:pPr>
              <a:r>
                <a:rPr lang="en-US" sz="3900" dirty="0"/>
                <a:t>Instrumentation</a:t>
              </a:r>
              <a:endParaRPr lang="en-US" sz="3900" kern="1200" dirty="0"/>
            </a:p>
          </p:txBody>
        </p:sp>
      </p:grpSp>
      <p:sp>
        <p:nvSpPr>
          <p:cNvPr id="2" name="Title 1">
            <a:extLst>
              <a:ext uri="{FF2B5EF4-FFF2-40B4-BE49-F238E27FC236}">
                <a16:creationId xmlns:a16="http://schemas.microsoft.com/office/drawing/2014/main" id="{2CCB37BF-FE45-437D-ABF3-82780B88C75A}"/>
              </a:ext>
            </a:extLst>
          </p:cNvPr>
          <p:cNvSpPr>
            <a:spLocks noGrp="1"/>
          </p:cNvSpPr>
          <p:nvPr>
            <p:ph type="title"/>
          </p:nvPr>
        </p:nvSpPr>
        <p:spPr>
          <a:xfrm>
            <a:off x="1154955" y="973667"/>
            <a:ext cx="2942210" cy="4833745"/>
          </a:xfrm>
        </p:spPr>
        <p:txBody>
          <a:bodyPr>
            <a:normAutofit/>
          </a:bodyPr>
          <a:lstStyle/>
          <a:p>
            <a:r>
              <a:rPr lang="en-US" dirty="0">
                <a:solidFill>
                  <a:srgbClr val="EBEBEB"/>
                </a:solidFill>
              </a:rPr>
              <a:t>Pregnancy Care: Perinatal Functional Outcome Assessment</a:t>
            </a:r>
          </a:p>
        </p:txBody>
      </p:sp>
      <p:sp>
        <p:nvSpPr>
          <p:cNvPr id="21" name="Rectangle 20">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Slide Number Placeholder 4">
            <a:extLst>
              <a:ext uri="{FF2B5EF4-FFF2-40B4-BE49-F238E27FC236}">
                <a16:creationId xmlns:a16="http://schemas.microsoft.com/office/drawing/2014/main" id="{DD15B908-9D1B-4049-BE27-7B9CBAE206A2}"/>
              </a:ext>
            </a:extLst>
          </p:cNvPr>
          <p:cNvSpPr>
            <a:spLocks noGrp="1"/>
          </p:cNvSpPr>
          <p:nvPr>
            <p:ph type="sldNum" sz="quarter" idx="12"/>
          </p:nvPr>
        </p:nvSpPr>
        <p:spPr>
          <a:xfrm>
            <a:off x="10352540" y="295729"/>
            <a:ext cx="838199" cy="767687"/>
          </a:xfrm>
        </p:spPr>
        <p:txBody>
          <a:bodyPr>
            <a:normAutofit/>
          </a:bodyPr>
          <a:lstStyle/>
          <a:p>
            <a:pPr>
              <a:spcAft>
                <a:spcPts val="600"/>
              </a:spcAft>
            </a:pPr>
            <a:fld id="{D57F1E4F-1CFF-5643-939E-217C01CDF565}" type="slidenum">
              <a:rPr lang="en-US">
                <a:solidFill>
                  <a:srgbClr val="FFFFFF"/>
                </a:solidFill>
              </a:rPr>
              <a:pPr>
                <a:spcAft>
                  <a:spcPts val="600"/>
                </a:spcAft>
              </a:pPr>
              <a:t>9</a:t>
            </a:fld>
            <a:endParaRPr lang="en-US" dirty="0">
              <a:solidFill>
                <a:srgbClr val="FFFFFF"/>
              </a:solidFill>
            </a:endParaRPr>
          </a:p>
        </p:txBody>
      </p:sp>
      <p:sp>
        <p:nvSpPr>
          <p:cNvPr id="4" name="Footer Placeholder 3">
            <a:extLst>
              <a:ext uri="{FF2B5EF4-FFF2-40B4-BE49-F238E27FC236}">
                <a16:creationId xmlns:a16="http://schemas.microsoft.com/office/drawing/2014/main" id="{05D4B8A6-73D3-4431-88BE-7B8154C4BC0B}"/>
              </a:ext>
            </a:extLst>
          </p:cNvPr>
          <p:cNvSpPr>
            <a:spLocks noGrp="1"/>
          </p:cNvSpPr>
          <p:nvPr>
            <p:ph type="ftr" sz="quarter" idx="11"/>
          </p:nvPr>
        </p:nvSpPr>
        <p:spPr>
          <a:xfrm>
            <a:off x="561110" y="6391838"/>
            <a:ext cx="3859795" cy="304801"/>
          </a:xfrm>
        </p:spPr>
        <p:txBody>
          <a:bodyPr>
            <a:normAutofit/>
          </a:bodyPr>
          <a:lstStyle/>
          <a:p>
            <a:pPr>
              <a:spcAft>
                <a:spcPts val="600"/>
              </a:spcAft>
            </a:pPr>
            <a:r>
              <a:rPr lang="en-US"/>
              <a:t>doc@seachangeseminars.com</a:t>
            </a:r>
          </a:p>
        </p:txBody>
      </p:sp>
    </p:spTree>
    <p:extLst>
      <p:ext uri="{BB962C8B-B14F-4D97-AF65-F5344CB8AC3E}">
        <p14:creationId xmlns:p14="http://schemas.microsoft.com/office/powerpoint/2010/main" val="7663071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30606</TotalTime>
  <Words>1809</Words>
  <Application>Microsoft Office PowerPoint</Application>
  <PresentationFormat>Widescreen</PresentationFormat>
  <Paragraphs>341</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Cambria</vt:lpstr>
      <vt:lpstr>Century Gothic</vt:lpstr>
      <vt:lpstr>Times New Roman</vt:lpstr>
      <vt:lpstr>Wingdings 3</vt:lpstr>
      <vt:lpstr>Ion Boardroom</vt:lpstr>
      <vt:lpstr>Chiropractic’s Role in Perinatal Mood &amp; Anxiety Disorders</vt:lpstr>
      <vt:lpstr>What are we going to learn today?</vt:lpstr>
      <vt:lpstr>Keep handy…</vt:lpstr>
      <vt:lpstr>Making a Case for Family Wellness Chiropractors to be “Home Base”</vt:lpstr>
      <vt:lpstr>A Tale of Two Brothers</vt:lpstr>
      <vt:lpstr>My First Clue I was Missing Something In Practice</vt:lpstr>
      <vt:lpstr>“You Can’t Manage What You Can’t Measure”- Peter Drucker</vt:lpstr>
      <vt:lpstr>Male Brain vs Female brain</vt:lpstr>
      <vt:lpstr>Pregnancy Care: Perinatal Functional Outcome Assessment</vt:lpstr>
      <vt:lpstr>Do We Own Subluxation?</vt:lpstr>
      <vt:lpstr>Drywall Contractors vs Electricians?</vt:lpstr>
      <vt:lpstr>To jog your brains</vt:lpstr>
      <vt:lpstr>Right Brain vs Left brain</vt:lpstr>
      <vt:lpstr>Pregnancy Care: Perinatal Functional Outcome Assessment</vt:lpstr>
      <vt:lpstr>Perinatal Functional Outcome Assessment</vt:lpstr>
      <vt:lpstr>Perinatal Functional Outcome Assessment</vt:lpstr>
      <vt:lpstr>Perinatal Functional Outcome Assessment Functional Neurology Examination</vt:lpstr>
      <vt:lpstr>Assessing Cortical Tone</vt:lpstr>
      <vt:lpstr>Building the LLL Case for “Low Tone”</vt:lpstr>
      <vt:lpstr>Building the LLL Case for “Low Tone”</vt:lpstr>
      <vt:lpstr>Building the LLL Case for “Low Tone”</vt:lpstr>
      <vt:lpstr>Building the LLL Case for “Low Tone”</vt:lpstr>
      <vt:lpstr>Perinatal Functional Outcome Assessment Functional Neurology Examination</vt:lpstr>
      <vt:lpstr>Assessing Cerebellar Tone</vt:lpstr>
      <vt:lpstr>Perinatal Functional Outcome Assessment: Advanced Romberg and Stork Stand</vt:lpstr>
      <vt:lpstr>Building the LLL Case for “Low Tone”</vt:lpstr>
      <vt:lpstr>Assessing ANS Tone Through Vitals</vt:lpstr>
      <vt:lpstr>Perinatal Functional Outcome Assessment:Muscular Endurance </vt:lpstr>
      <vt:lpstr>Building the LLL Case for “Low Tone”</vt:lpstr>
      <vt:lpstr>Functional Goals: Beyond Floors &amp; FHC</vt:lpstr>
      <vt:lpstr>Clinical Application of Cortical Balancing Activities</vt:lpstr>
      <vt:lpstr>Panning</vt:lpstr>
      <vt:lpstr>Vertical Shin Squat</vt:lpstr>
      <vt:lpstr>Does it Matter?</vt:lpstr>
      <vt:lpstr>Rubric for Sympathetic vs Parasympathetic Adjusting</vt:lpstr>
      <vt:lpstr>The Polyvagal Imperative</vt:lpstr>
      <vt:lpstr>Delta Wave Programming and You</vt:lpstr>
      <vt:lpstr>Delta Wave Programming and You</vt:lpstr>
      <vt:lpstr>Creating Community: Pick 12 Adult Ed &amp; Family Events</vt:lpstr>
      <vt:lpstr>For Monday Morning</vt:lpstr>
      <vt:lpstr>ICPA Statement of Purpose</vt:lpstr>
      <vt:lpstr>If you’re drooly like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Perinatal Clinical Application</dc:title>
  <dc:creator>John Edwards</dc:creator>
  <cp:lastModifiedBy>OSCA Chiropractic</cp:lastModifiedBy>
  <cp:revision>56</cp:revision>
  <dcterms:created xsi:type="dcterms:W3CDTF">2019-04-12T15:37:39Z</dcterms:created>
  <dcterms:modified xsi:type="dcterms:W3CDTF">2023-04-21T19:21:06Z</dcterms:modified>
</cp:coreProperties>
</file>