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4"/>
  </p:sldMasterIdLst>
  <p:notesMasterIdLst>
    <p:notesMasterId r:id="rId66"/>
  </p:notesMasterIdLst>
  <p:handoutMasterIdLst>
    <p:handoutMasterId r:id="rId67"/>
  </p:handoutMasterIdLst>
  <p:sldIdLst>
    <p:sldId id="305" r:id="rId5"/>
    <p:sldId id="344" r:id="rId6"/>
    <p:sldId id="296" r:id="rId7"/>
    <p:sldId id="318" r:id="rId8"/>
    <p:sldId id="375" r:id="rId9"/>
    <p:sldId id="420" r:id="rId10"/>
    <p:sldId id="345" r:id="rId11"/>
    <p:sldId id="346" r:id="rId12"/>
    <p:sldId id="347" r:id="rId13"/>
    <p:sldId id="348" r:id="rId14"/>
    <p:sldId id="432" r:id="rId15"/>
    <p:sldId id="433" r:id="rId16"/>
    <p:sldId id="457" r:id="rId17"/>
    <p:sldId id="429" r:id="rId18"/>
    <p:sldId id="437" r:id="rId19"/>
    <p:sldId id="438" r:id="rId20"/>
    <p:sldId id="439" r:id="rId21"/>
    <p:sldId id="440" r:id="rId22"/>
    <p:sldId id="441" r:id="rId23"/>
    <p:sldId id="442" r:id="rId24"/>
    <p:sldId id="443" r:id="rId25"/>
    <p:sldId id="458" r:id="rId26"/>
    <p:sldId id="446" r:id="rId27"/>
    <p:sldId id="447" r:id="rId28"/>
    <p:sldId id="448" r:id="rId29"/>
    <p:sldId id="449" r:id="rId30"/>
    <p:sldId id="451" r:id="rId31"/>
    <p:sldId id="444" r:id="rId32"/>
    <p:sldId id="376" r:id="rId33"/>
    <p:sldId id="421" r:id="rId34"/>
    <p:sldId id="353" r:id="rId35"/>
    <p:sldId id="355" r:id="rId36"/>
    <p:sldId id="356" r:id="rId37"/>
    <p:sldId id="357" r:id="rId38"/>
    <p:sldId id="358" r:id="rId39"/>
    <p:sldId id="377" r:id="rId40"/>
    <p:sldId id="359" r:id="rId41"/>
    <p:sldId id="381" r:id="rId42"/>
    <p:sldId id="349" r:id="rId43"/>
    <p:sldId id="350" r:id="rId44"/>
    <p:sldId id="351" r:id="rId45"/>
    <p:sldId id="452" r:id="rId46"/>
    <p:sldId id="453" r:id="rId47"/>
    <p:sldId id="454" r:id="rId48"/>
    <p:sldId id="455" r:id="rId49"/>
    <p:sldId id="386" r:id="rId50"/>
    <p:sldId id="422" r:id="rId51"/>
    <p:sldId id="387" r:id="rId52"/>
    <p:sldId id="388" r:id="rId53"/>
    <p:sldId id="389" r:id="rId54"/>
    <p:sldId id="391" r:id="rId55"/>
    <p:sldId id="401" r:id="rId56"/>
    <p:sldId id="396" r:id="rId57"/>
    <p:sldId id="392" r:id="rId58"/>
    <p:sldId id="394" r:id="rId59"/>
    <p:sldId id="393" r:id="rId60"/>
    <p:sldId id="398" r:id="rId61"/>
    <p:sldId id="390" r:id="rId62"/>
    <p:sldId id="395" r:id="rId63"/>
    <p:sldId id="397" r:id="rId64"/>
    <p:sldId id="427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5B3A"/>
    <a:srgbClr val="7F867A"/>
    <a:srgbClr val="A9D7D9"/>
    <a:srgbClr val="93D3D9"/>
    <a:srgbClr val="AAD6FF"/>
    <a:srgbClr val="B2C8CD"/>
    <a:srgbClr val="CCD8D6"/>
    <a:srgbClr val="4F5945"/>
    <a:srgbClr val="732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879" autoAdjust="0"/>
  </p:normalViewPr>
  <p:slideViewPr>
    <p:cSldViewPr snapToGrid="0">
      <p:cViewPr varScale="1">
        <p:scale>
          <a:sx n="75" d="100"/>
          <a:sy n="75" d="100"/>
        </p:scale>
        <p:origin x="78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4FBEA-296E-405A-8D62-89978148188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7768F72-3479-4FB9-82FC-68727D8C8399}">
      <dgm:prSet/>
      <dgm:spPr/>
      <dgm:t>
        <a:bodyPr/>
        <a:lstStyle/>
        <a:p>
          <a:pPr>
            <a:defRPr cap="all"/>
          </a:pPr>
          <a:r>
            <a:rPr lang="en-US" dirty="0"/>
            <a:t>Posture</a:t>
          </a:r>
        </a:p>
      </dgm:t>
    </dgm:pt>
    <dgm:pt modelId="{7C3C0C8A-1B9B-4C07-8784-A8468263381B}" type="parTrans" cxnId="{B9019D58-05FB-4438-B428-5EA5DF0DD819}">
      <dgm:prSet/>
      <dgm:spPr/>
      <dgm:t>
        <a:bodyPr/>
        <a:lstStyle/>
        <a:p>
          <a:endParaRPr lang="en-US"/>
        </a:p>
      </dgm:t>
    </dgm:pt>
    <dgm:pt modelId="{C28F1A02-A869-45B8-BEB6-C5F981B08A4F}" type="sibTrans" cxnId="{B9019D58-05FB-4438-B428-5EA5DF0DD819}">
      <dgm:prSet/>
      <dgm:spPr/>
      <dgm:t>
        <a:bodyPr/>
        <a:lstStyle/>
        <a:p>
          <a:endParaRPr lang="en-US"/>
        </a:p>
      </dgm:t>
    </dgm:pt>
    <dgm:pt modelId="{BC564674-1487-4899-BC05-8EE2063EFA99}">
      <dgm:prSet custT="1"/>
      <dgm:spPr/>
      <dgm:t>
        <a:bodyPr/>
        <a:lstStyle/>
        <a:p>
          <a:pPr>
            <a:defRPr cap="all"/>
          </a:pPr>
          <a:r>
            <a:rPr lang="en-US" sz="2400" dirty="0"/>
            <a:t>Head tilt: to high flexor/low neuro tone side, or…</a:t>
          </a:r>
        </a:p>
        <a:p>
          <a:pPr>
            <a:defRPr cap="all"/>
          </a:pPr>
          <a:r>
            <a:rPr lang="en-US" sz="2400" dirty="0"/>
            <a:t> high point is the active cortex</a:t>
          </a:r>
        </a:p>
      </dgm:t>
    </dgm:pt>
    <dgm:pt modelId="{10A048A1-260C-4783-9239-A3239C6502B4}" type="parTrans" cxnId="{B1B19FE4-8397-4068-99FB-5B300337BC9E}">
      <dgm:prSet/>
      <dgm:spPr/>
      <dgm:t>
        <a:bodyPr/>
        <a:lstStyle/>
        <a:p>
          <a:endParaRPr lang="en-US"/>
        </a:p>
      </dgm:t>
    </dgm:pt>
    <dgm:pt modelId="{26FD8BFF-BD09-4174-88AE-597622AEA969}" type="sibTrans" cxnId="{B1B19FE4-8397-4068-99FB-5B300337BC9E}">
      <dgm:prSet/>
      <dgm:spPr/>
      <dgm:t>
        <a:bodyPr/>
        <a:lstStyle/>
        <a:p>
          <a:endParaRPr lang="en-US"/>
        </a:p>
      </dgm:t>
    </dgm:pt>
    <dgm:pt modelId="{C25A3223-01F8-4372-83F6-C915DE78F23F}" type="pres">
      <dgm:prSet presAssocID="{4F74FBEA-296E-405A-8D62-899781481883}" presName="root" presStyleCnt="0">
        <dgm:presLayoutVars>
          <dgm:dir/>
          <dgm:resizeHandles val="exact"/>
        </dgm:presLayoutVars>
      </dgm:prSet>
      <dgm:spPr/>
    </dgm:pt>
    <dgm:pt modelId="{4CCDD53B-0D94-4639-A7BF-22A5122D8005}" type="pres">
      <dgm:prSet presAssocID="{87768F72-3479-4FB9-82FC-68727D8C8399}" presName="compNode" presStyleCnt="0"/>
      <dgm:spPr/>
    </dgm:pt>
    <dgm:pt modelId="{E7104CA2-6515-41C8-B610-DE14BABA48B2}" type="pres">
      <dgm:prSet presAssocID="{87768F72-3479-4FB9-82FC-68727D8C8399}" presName="iconBgRect" presStyleLbl="bgShp" presStyleIdx="0" presStyleCnt="2"/>
      <dgm:spPr/>
    </dgm:pt>
    <dgm:pt modelId="{BDAF676B-0598-498D-9A3E-D66E29CDF644}" type="pres">
      <dgm:prSet presAssocID="{87768F72-3479-4FB9-82FC-68727D8C839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485E180C-CC1B-4918-87C5-BBB497947E0E}" type="pres">
      <dgm:prSet presAssocID="{87768F72-3479-4FB9-82FC-68727D8C8399}" presName="spaceRect" presStyleCnt="0"/>
      <dgm:spPr/>
    </dgm:pt>
    <dgm:pt modelId="{A7B8EFEE-8078-459C-AD78-F382F402687D}" type="pres">
      <dgm:prSet presAssocID="{87768F72-3479-4FB9-82FC-68727D8C8399}" presName="textRect" presStyleLbl="revTx" presStyleIdx="0" presStyleCnt="2">
        <dgm:presLayoutVars>
          <dgm:chMax val="1"/>
          <dgm:chPref val="1"/>
        </dgm:presLayoutVars>
      </dgm:prSet>
      <dgm:spPr/>
    </dgm:pt>
    <dgm:pt modelId="{AF1E3707-FE35-4589-9230-1604EDCC86B2}" type="pres">
      <dgm:prSet presAssocID="{C28F1A02-A869-45B8-BEB6-C5F981B08A4F}" presName="sibTrans" presStyleCnt="0"/>
      <dgm:spPr/>
    </dgm:pt>
    <dgm:pt modelId="{F6933C89-DC49-45B6-987A-CD8C884938A8}" type="pres">
      <dgm:prSet presAssocID="{BC564674-1487-4899-BC05-8EE2063EFA99}" presName="compNode" presStyleCnt="0"/>
      <dgm:spPr/>
    </dgm:pt>
    <dgm:pt modelId="{B968BECD-F6B4-4D71-96A2-F9978275F906}" type="pres">
      <dgm:prSet presAssocID="{BC564674-1487-4899-BC05-8EE2063EFA99}" presName="iconBgRect" presStyleLbl="bgShp" presStyleIdx="1" presStyleCnt="2"/>
      <dgm:spPr/>
    </dgm:pt>
    <dgm:pt modelId="{99B19127-BEA8-4E20-938D-7FBB5AFB7AC5}" type="pres">
      <dgm:prSet presAssocID="{BC564674-1487-4899-BC05-8EE2063EFA9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69ABB86D-0B46-40AC-A0E1-AFEA09AE5204}" type="pres">
      <dgm:prSet presAssocID="{BC564674-1487-4899-BC05-8EE2063EFA99}" presName="spaceRect" presStyleCnt="0"/>
      <dgm:spPr/>
    </dgm:pt>
    <dgm:pt modelId="{27811B89-E51B-42E4-81F2-16F99C5CF6A7}" type="pres">
      <dgm:prSet presAssocID="{BC564674-1487-4899-BC05-8EE2063EFA9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5779B60-7D3B-46C9-AD72-90510B97BA98}" type="presOf" srcId="{BC564674-1487-4899-BC05-8EE2063EFA99}" destId="{27811B89-E51B-42E4-81F2-16F99C5CF6A7}" srcOrd="0" destOrd="0" presId="urn:microsoft.com/office/officeart/2018/5/layout/IconCircleLabelList"/>
    <dgm:cxn modelId="{B9019D58-05FB-4438-B428-5EA5DF0DD819}" srcId="{4F74FBEA-296E-405A-8D62-899781481883}" destId="{87768F72-3479-4FB9-82FC-68727D8C8399}" srcOrd="0" destOrd="0" parTransId="{7C3C0C8A-1B9B-4C07-8784-A8468263381B}" sibTransId="{C28F1A02-A869-45B8-BEB6-C5F981B08A4F}"/>
    <dgm:cxn modelId="{3E476A82-C481-4BB7-B279-8808EF8D0F1E}" type="presOf" srcId="{87768F72-3479-4FB9-82FC-68727D8C8399}" destId="{A7B8EFEE-8078-459C-AD78-F382F402687D}" srcOrd="0" destOrd="0" presId="urn:microsoft.com/office/officeart/2018/5/layout/IconCircleLabelList"/>
    <dgm:cxn modelId="{B1B19FE4-8397-4068-99FB-5B300337BC9E}" srcId="{4F74FBEA-296E-405A-8D62-899781481883}" destId="{BC564674-1487-4899-BC05-8EE2063EFA99}" srcOrd="1" destOrd="0" parTransId="{10A048A1-260C-4783-9239-A3239C6502B4}" sibTransId="{26FD8BFF-BD09-4174-88AE-597622AEA969}"/>
    <dgm:cxn modelId="{F7FD7AFB-C40A-4869-8DFD-8B607F6C18FE}" type="presOf" srcId="{4F74FBEA-296E-405A-8D62-899781481883}" destId="{C25A3223-01F8-4372-83F6-C915DE78F23F}" srcOrd="0" destOrd="0" presId="urn:microsoft.com/office/officeart/2018/5/layout/IconCircleLabelList"/>
    <dgm:cxn modelId="{38267B6E-66A0-4BD7-8300-4AF5142E68F3}" type="presParOf" srcId="{C25A3223-01F8-4372-83F6-C915DE78F23F}" destId="{4CCDD53B-0D94-4639-A7BF-22A5122D8005}" srcOrd="0" destOrd="0" presId="urn:microsoft.com/office/officeart/2018/5/layout/IconCircleLabelList"/>
    <dgm:cxn modelId="{402CE00C-6076-4715-B5A9-AFA6FBFD058D}" type="presParOf" srcId="{4CCDD53B-0D94-4639-A7BF-22A5122D8005}" destId="{E7104CA2-6515-41C8-B610-DE14BABA48B2}" srcOrd="0" destOrd="0" presId="urn:microsoft.com/office/officeart/2018/5/layout/IconCircleLabelList"/>
    <dgm:cxn modelId="{D91421E9-2F91-4CCE-9571-5FE9513AAFB8}" type="presParOf" srcId="{4CCDD53B-0D94-4639-A7BF-22A5122D8005}" destId="{BDAF676B-0598-498D-9A3E-D66E29CDF644}" srcOrd="1" destOrd="0" presId="urn:microsoft.com/office/officeart/2018/5/layout/IconCircleLabelList"/>
    <dgm:cxn modelId="{15CAEB24-866C-434F-BB49-B8CC45DBA415}" type="presParOf" srcId="{4CCDD53B-0D94-4639-A7BF-22A5122D8005}" destId="{485E180C-CC1B-4918-87C5-BBB497947E0E}" srcOrd="2" destOrd="0" presId="urn:microsoft.com/office/officeart/2018/5/layout/IconCircleLabelList"/>
    <dgm:cxn modelId="{DADC1F4D-E72E-4CD5-A59B-D573C4FBA4D8}" type="presParOf" srcId="{4CCDD53B-0D94-4639-A7BF-22A5122D8005}" destId="{A7B8EFEE-8078-459C-AD78-F382F402687D}" srcOrd="3" destOrd="0" presId="urn:microsoft.com/office/officeart/2018/5/layout/IconCircleLabelList"/>
    <dgm:cxn modelId="{C97F6248-031E-44DA-AE91-34573AB5FF61}" type="presParOf" srcId="{C25A3223-01F8-4372-83F6-C915DE78F23F}" destId="{AF1E3707-FE35-4589-9230-1604EDCC86B2}" srcOrd="1" destOrd="0" presId="urn:microsoft.com/office/officeart/2018/5/layout/IconCircleLabelList"/>
    <dgm:cxn modelId="{30385F63-7EFF-4C1F-9939-55250508C482}" type="presParOf" srcId="{C25A3223-01F8-4372-83F6-C915DE78F23F}" destId="{F6933C89-DC49-45B6-987A-CD8C884938A8}" srcOrd="2" destOrd="0" presId="urn:microsoft.com/office/officeart/2018/5/layout/IconCircleLabelList"/>
    <dgm:cxn modelId="{FD2461C5-7200-4812-962F-45DABD6E9C52}" type="presParOf" srcId="{F6933C89-DC49-45B6-987A-CD8C884938A8}" destId="{B968BECD-F6B4-4D71-96A2-F9978275F906}" srcOrd="0" destOrd="0" presId="urn:microsoft.com/office/officeart/2018/5/layout/IconCircleLabelList"/>
    <dgm:cxn modelId="{9C43171E-1C4F-4B58-BA28-1403ED929D5F}" type="presParOf" srcId="{F6933C89-DC49-45B6-987A-CD8C884938A8}" destId="{99B19127-BEA8-4E20-938D-7FBB5AFB7AC5}" srcOrd="1" destOrd="0" presId="urn:microsoft.com/office/officeart/2018/5/layout/IconCircleLabelList"/>
    <dgm:cxn modelId="{724B8F83-CD9F-4303-99D1-3DD6FBD5CB36}" type="presParOf" srcId="{F6933C89-DC49-45B6-987A-CD8C884938A8}" destId="{69ABB86D-0B46-40AC-A0E1-AFEA09AE5204}" srcOrd="2" destOrd="0" presId="urn:microsoft.com/office/officeart/2018/5/layout/IconCircleLabelList"/>
    <dgm:cxn modelId="{D0EFAEE9-E346-48E9-8636-29DA49AE8C7D}" type="presParOf" srcId="{F6933C89-DC49-45B6-987A-CD8C884938A8}" destId="{27811B89-E51B-42E4-81F2-16F99C5CF6A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315ECF-D371-480A-A1A0-BD5AAE79391E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BC9FF3-B42B-4227-B7AC-68508DC54E22}">
      <dgm:prSet phldrT="[Text]"/>
      <dgm:spPr/>
      <dgm:t>
        <a:bodyPr/>
        <a:lstStyle/>
        <a:p>
          <a:r>
            <a:rPr lang="en-US" dirty="0"/>
            <a:t>Low Cerebellar Tone</a:t>
          </a:r>
        </a:p>
      </dgm:t>
    </dgm:pt>
    <dgm:pt modelId="{613C537F-BAE0-4623-A486-E44B9E530F48}" type="parTrans" cxnId="{47468680-39DA-4E58-AFE0-73EB6887EB5C}">
      <dgm:prSet/>
      <dgm:spPr/>
      <dgm:t>
        <a:bodyPr/>
        <a:lstStyle/>
        <a:p>
          <a:endParaRPr lang="en-US"/>
        </a:p>
      </dgm:t>
    </dgm:pt>
    <dgm:pt modelId="{1ED90070-B3B5-438A-B4E5-7E6D8AAF3C6D}" type="sibTrans" cxnId="{47468680-39DA-4E58-AFE0-73EB6887EB5C}">
      <dgm:prSet/>
      <dgm:spPr/>
      <dgm:t>
        <a:bodyPr/>
        <a:lstStyle/>
        <a:p>
          <a:endParaRPr lang="en-US"/>
        </a:p>
      </dgm:t>
    </dgm:pt>
    <dgm:pt modelId="{6A3C5861-6943-4D0B-AD5E-D440ECB8DA9B}">
      <dgm:prSet phldrT="[Text]"/>
      <dgm:spPr/>
      <dgm:t>
        <a:bodyPr/>
        <a:lstStyle/>
        <a:p>
          <a:r>
            <a:rPr lang="en-US" dirty="0" err="1"/>
            <a:t>HYPERtonic</a:t>
          </a:r>
          <a:r>
            <a:rPr lang="en-US" dirty="0"/>
            <a:t> Field of Gaze</a:t>
          </a:r>
        </a:p>
      </dgm:t>
    </dgm:pt>
    <dgm:pt modelId="{06540137-C72F-4727-8D6F-C52158341A0C}" type="parTrans" cxnId="{D39BBA4C-A034-47BA-9405-BC6A048BC383}">
      <dgm:prSet/>
      <dgm:spPr/>
      <dgm:t>
        <a:bodyPr/>
        <a:lstStyle/>
        <a:p>
          <a:endParaRPr lang="en-US"/>
        </a:p>
      </dgm:t>
    </dgm:pt>
    <dgm:pt modelId="{F9DD7372-CA06-40FC-9BF0-645A4506FBB6}" type="sibTrans" cxnId="{D39BBA4C-A034-47BA-9405-BC6A048BC383}">
      <dgm:prSet/>
      <dgm:spPr/>
      <dgm:t>
        <a:bodyPr/>
        <a:lstStyle/>
        <a:p>
          <a:endParaRPr lang="en-US"/>
        </a:p>
      </dgm:t>
    </dgm:pt>
    <dgm:pt modelId="{0D8557B3-A059-4E5F-88ED-25B5DFA30EF4}">
      <dgm:prSet phldrT="[Text]"/>
      <dgm:spPr/>
      <dgm:t>
        <a:bodyPr/>
        <a:lstStyle/>
        <a:p>
          <a:r>
            <a:rPr lang="en-US" dirty="0" err="1"/>
            <a:t>HYPOtonic</a:t>
          </a:r>
          <a:r>
            <a:rPr lang="en-US" dirty="0"/>
            <a:t> Fields of Gaze</a:t>
          </a:r>
        </a:p>
      </dgm:t>
    </dgm:pt>
    <dgm:pt modelId="{7B7D3DCF-0580-4321-A23A-120E0048D354}" type="parTrans" cxnId="{EF3118BF-CB57-4334-B641-BB1460D6CE5C}">
      <dgm:prSet/>
      <dgm:spPr/>
      <dgm:t>
        <a:bodyPr/>
        <a:lstStyle/>
        <a:p>
          <a:endParaRPr lang="en-US"/>
        </a:p>
      </dgm:t>
    </dgm:pt>
    <dgm:pt modelId="{E4D91890-53F9-40B1-8641-22BDA8C07E00}" type="sibTrans" cxnId="{EF3118BF-CB57-4334-B641-BB1460D6CE5C}">
      <dgm:prSet/>
      <dgm:spPr/>
      <dgm:t>
        <a:bodyPr/>
        <a:lstStyle/>
        <a:p>
          <a:endParaRPr lang="en-US"/>
        </a:p>
      </dgm:t>
    </dgm:pt>
    <dgm:pt modelId="{0B69F2A5-E1B2-4E74-ABBF-7F274912CD66}">
      <dgm:prSet phldrT="[Text]"/>
      <dgm:spPr/>
      <dgm:t>
        <a:bodyPr/>
        <a:lstStyle/>
        <a:p>
          <a:r>
            <a:rPr lang="en-US" dirty="0"/>
            <a:t>Bad Diagonal Pursuits</a:t>
          </a:r>
        </a:p>
      </dgm:t>
    </dgm:pt>
    <dgm:pt modelId="{F3659CD1-A04F-46DB-99D1-106A2749B477}" type="parTrans" cxnId="{C8E244C9-1025-47EE-A0F3-3A7089189C1B}">
      <dgm:prSet/>
      <dgm:spPr/>
      <dgm:t>
        <a:bodyPr/>
        <a:lstStyle/>
        <a:p>
          <a:endParaRPr lang="en-US"/>
        </a:p>
      </dgm:t>
    </dgm:pt>
    <dgm:pt modelId="{653648D8-D6A7-4B98-A82F-ADCF2EC79DDA}" type="sibTrans" cxnId="{C8E244C9-1025-47EE-A0F3-3A7089189C1B}">
      <dgm:prSet/>
      <dgm:spPr/>
      <dgm:t>
        <a:bodyPr/>
        <a:lstStyle/>
        <a:p>
          <a:endParaRPr lang="en-US"/>
        </a:p>
      </dgm:t>
    </dgm:pt>
    <dgm:pt modelId="{0EBF8F77-0C80-482B-AB8B-C5FFB1FC8B8A}">
      <dgm:prSet phldrT="[Text]"/>
      <dgm:spPr/>
      <dgm:t>
        <a:bodyPr/>
        <a:lstStyle/>
        <a:p>
          <a:r>
            <a:rPr lang="en-US" dirty="0"/>
            <a:t>Dysmetria </a:t>
          </a:r>
        </a:p>
      </dgm:t>
    </dgm:pt>
    <dgm:pt modelId="{D529E91D-81C4-4C14-B636-E583375A3DFF}" type="parTrans" cxnId="{DAE9FDA8-E5D3-4676-824D-9FB84771CD20}">
      <dgm:prSet/>
      <dgm:spPr/>
      <dgm:t>
        <a:bodyPr/>
        <a:lstStyle/>
        <a:p>
          <a:endParaRPr lang="en-US"/>
        </a:p>
      </dgm:t>
    </dgm:pt>
    <dgm:pt modelId="{5DDC5D19-4B3C-4515-9242-F79D42D8342E}" type="sibTrans" cxnId="{DAE9FDA8-E5D3-4676-824D-9FB84771CD20}">
      <dgm:prSet/>
      <dgm:spPr/>
      <dgm:t>
        <a:bodyPr/>
        <a:lstStyle/>
        <a:p>
          <a:endParaRPr lang="en-US"/>
        </a:p>
      </dgm:t>
    </dgm:pt>
    <dgm:pt modelId="{57712B01-354D-4CA6-B010-81412176D014}">
      <dgm:prSet phldrT="[Text]"/>
      <dgm:spPr/>
      <dgm:t>
        <a:bodyPr/>
        <a:lstStyle/>
        <a:p>
          <a:r>
            <a:rPr lang="en-US" dirty="0"/>
            <a:t>Dyskinesia</a:t>
          </a:r>
        </a:p>
      </dgm:t>
    </dgm:pt>
    <dgm:pt modelId="{75DF8244-B548-4F4D-9D5C-CF7CC755295A}" type="parTrans" cxnId="{6880A563-7FF7-4AD0-A9B4-BDC36EFA8E5D}">
      <dgm:prSet/>
      <dgm:spPr/>
      <dgm:t>
        <a:bodyPr/>
        <a:lstStyle/>
        <a:p>
          <a:endParaRPr lang="en-US"/>
        </a:p>
      </dgm:t>
    </dgm:pt>
    <dgm:pt modelId="{9D2A9794-7C75-4453-8AC5-9044BA88F00D}" type="sibTrans" cxnId="{6880A563-7FF7-4AD0-A9B4-BDC36EFA8E5D}">
      <dgm:prSet/>
      <dgm:spPr/>
      <dgm:t>
        <a:bodyPr/>
        <a:lstStyle/>
        <a:p>
          <a:endParaRPr lang="en-US"/>
        </a:p>
      </dgm:t>
    </dgm:pt>
    <dgm:pt modelId="{628BFD86-01CB-4846-A978-5B4AE68BD714}">
      <dgm:prSet phldrT="[Text]"/>
      <dgm:spPr/>
      <dgm:t>
        <a:bodyPr/>
        <a:lstStyle/>
        <a:p>
          <a:r>
            <a:rPr lang="en-US" dirty="0"/>
            <a:t>Poor Balance</a:t>
          </a:r>
        </a:p>
      </dgm:t>
    </dgm:pt>
    <dgm:pt modelId="{CB305C59-ED1F-4FB4-B8D4-CDD28DD78501}" type="parTrans" cxnId="{F6DF4B84-3484-4F4E-A43F-1310332C1E26}">
      <dgm:prSet/>
      <dgm:spPr/>
      <dgm:t>
        <a:bodyPr/>
        <a:lstStyle/>
        <a:p>
          <a:endParaRPr lang="en-US"/>
        </a:p>
      </dgm:t>
    </dgm:pt>
    <dgm:pt modelId="{80818559-100A-45ED-ACBD-6453903CBC3A}" type="sibTrans" cxnId="{F6DF4B84-3484-4F4E-A43F-1310332C1E26}">
      <dgm:prSet/>
      <dgm:spPr/>
      <dgm:t>
        <a:bodyPr/>
        <a:lstStyle/>
        <a:p>
          <a:endParaRPr lang="en-US"/>
        </a:p>
      </dgm:t>
    </dgm:pt>
    <dgm:pt modelId="{1BAC83A4-624A-44CF-B610-138E0CCF2F5C}" type="pres">
      <dgm:prSet presAssocID="{30315ECF-D371-480A-A1A0-BD5AAE79391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4F0529D-92AD-4B52-845D-39FDD163DE16}" type="pres">
      <dgm:prSet presAssocID="{00BC9FF3-B42B-4227-B7AC-68508DC54E22}" presName="Parent" presStyleLbl="node0" presStyleIdx="0" presStyleCnt="1" custAng="0">
        <dgm:presLayoutVars>
          <dgm:chMax val="6"/>
          <dgm:chPref val="6"/>
        </dgm:presLayoutVars>
      </dgm:prSet>
      <dgm:spPr/>
    </dgm:pt>
    <dgm:pt modelId="{CD8BBB95-AC13-4907-BAB2-9FB2F6F20AEB}" type="pres">
      <dgm:prSet presAssocID="{6A3C5861-6943-4D0B-AD5E-D440ECB8DA9B}" presName="Accent1" presStyleCnt="0"/>
      <dgm:spPr/>
    </dgm:pt>
    <dgm:pt modelId="{5356C5D0-CAC5-4B68-9C2A-B729F91B7272}" type="pres">
      <dgm:prSet presAssocID="{6A3C5861-6943-4D0B-AD5E-D440ECB8DA9B}" presName="Accent" presStyleLbl="bgShp" presStyleIdx="0" presStyleCnt="6"/>
      <dgm:spPr/>
    </dgm:pt>
    <dgm:pt modelId="{A4AF24E3-3D5E-4E21-BAEC-E75DCE17F96A}" type="pres">
      <dgm:prSet presAssocID="{6A3C5861-6943-4D0B-AD5E-D440ECB8DA9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F9D0746-0006-4B92-851D-3249B6EDB306}" type="pres">
      <dgm:prSet presAssocID="{0D8557B3-A059-4E5F-88ED-25B5DFA30EF4}" presName="Accent2" presStyleCnt="0"/>
      <dgm:spPr/>
    </dgm:pt>
    <dgm:pt modelId="{9F05287E-2E67-4540-A12E-6BD55809E3C8}" type="pres">
      <dgm:prSet presAssocID="{0D8557B3-A059-4E5F-88ED-25B5DFA30EF4}" presName="Accent" presStyleLbl="bgShp" presStyleIdx="1" presStyleCnt="6"/>
      <dgm:spPr/>
    </dgm:pt>
    <dgm:pt modelId="{C8ECCA52-924C-4D6A-9B05-E0A9C1736F55}" type="pres">
      <dgm:prSet presAssocID="{0D8557B3-A059-4E5F-88ED-25B5DFA30EF4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7D007AD-4A4E-486F-93C9-57D0DD18CAF2}" type="pres">
      <dgm:prSet presAssocID="{0B69F2A5-E1B2-4E74-ABBF-7F274912CD66}" presName="Accent3" presStyleCnt="0"/>
      <dgm:spPr/>
    </dgm:pt>
    <dgm:pt modelId="{2B55E595-0719-42F6-9C0E-93D9BBB5590E}" type="pres">
      <dgm:prSet presAssocID="{0B69F2A5-E1B2-4E74-ABBF-7F274912CD66}" presName="Accent" presStyleLbl="bgShp" presStyleIdx="2" presStyleCnt="6"/>
      <dgm:spPr/>
    </dgm:pt>
    <dgm:pt modelId="{FFBEE5B0-F496-4264-BD59-DB07DA3CAFAA}" type="pres">
      <dgm:prSet presAssocID="{0B69F2A5-E1B2-4E74-ABBF-7F274912CD66}" presName="Child3" presStyleLbl="node1" presStyleIdx="2" presStyleCnt="6" custLinFactNeighborY="867">
        <dgm:presLayoutVars>
          <dgm:chMax val="0"/>
          <dgm:chPref val="0"/>
          <dgm:bulletEnabled val="1"/>
        </dgm:presLayoutVars>
      </dgm:prSet>
      <dgm:spPr/>
    </dgm:pt>
    <dgm:pt modelId="{466C5EBA-C8EB-4ECE-A6FA-0478FF1FDFD8}" type="pres">
      <dgm:prSet presAssocID="{0EBF8F77-0C80-482B-AB8B-C5FFB1FC8B8A}" presName="Accent4" presStyleCnt="0"/>
      <dgm:spPr/>
    </dgm:pt>
    <dgm:pt modelId="{7373BD20-2FDC-48F5-97E4-5409D2BC6944}" type="pres">
      <dgm:prSet presAssocID="{0EBF8F77-0C80-482B-AB8B-C5FFB1FC8B8A}" presName="Accent" presStyleLbl="bgShp" presStyleIdx="3" presStyleCnt="6"/>
      <dgm:spPr/>
    </dgm:pt>
    <dgm:pt modelId="{8399C0F8-7F05-43E8-BDEE-6A2D8892139B}" type="pres">
      <dgm:prSet presAssocID="{0EBF8F77-0C80-482B-AB8B-C5FFB1FC8B8A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C80DBDA-8B6A-4618-90E6-F8EE82FCAA7D}" type="pres">
      <dgm:prSet presAssocID="{57712B01-354D-4CA6-B010-81412176D014}" presName="Accent5" presStyleCnt="0"/>
      <dgm:spPr/>
    </dgm:pt>
    <dgm:pt modelId="{8A70D570-2908-462E-9D0A-487D400B9D1B}" type="pres">
      <dgm:prSet presAssocID="{57712B01-354D-4CA6-B010-81412176D014}" presName="Accent" presStyleLbl="bgShp" presStyleIdx="4" presStyleCnt="6"/>
      <dgm:spPr/>
    </dgm:pt>
    <dgm:pt modelId="{8000B74E-504A-414C-90AE-0DD575B03925}" type="pres">
      <dgm:prSet presAssocID="{57712B01-354D-4CA6-B010-81412176D01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2BDF3084-AA1B-46E3-972B-8E3B5D19C072}" type="pres">
      <dgm:prSet presAssocID="{628BFD86-01CB-4846-A978-5B4AE68BD714}" presName="Accent6" presStyleCnt="0"/>
      <dgm:spPr/>
    </dgm:pt>
    <dgm:pt modelId="{DA0E724C-8953-495E-B6D9-43282499184F}" type="pres">
      <dgm:prSet presAssocID="{628BFD86-01CB-4846-A978-5B4AE68BD714}" presName="Accent" presStyleLbl="bgShp" presStyleIdx="5" presStyleCnt="6"/>
      <dgm:spPr/>
    </dgm:pt>
    <dgm:pt modelId="{51F1364E-5505-483F-91E9-63CC9A107C73}" type="pres">
      <dgm:prSet presAssocID="{628BFD86-01CB-4846-A978-5B4AE68BD71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62C2720-82E0-4CB6-9815-67D2A7CCFFBF}" type="presOf" srcId="{0D8557B3-A059-4E5F-88ED-25B5DFA30EF4}" destId="{C8ECCA52-924C-4D6A-9B05-E0A9C1736F55}" srcOrd="0" destOrd="0" presId="urn:microsoft.com/office/officeart/2011/layout/HexagonRadial"/>
    <dgm:cxn modelId="{6880A563-7FF7-4AD0-A9B4-BDC36EFA8E5D}" srcId="{00BC9FF3-B42B-4227-B7AC-68508DC54E22}" destId="{57712B01-354D-4CA6-B010-81412176D014}" srcOrd="4" destOrd="0" parTransId="{75DF8244-B548-4F4D-9D5C-CF7CC755295A}" sibTransId="{9D2A9794-7C75-4453-8AC5-9044BA88F00D}"/>
    <dgm:cxn modelId="{7DCDBF64-BE9A-43F8-BF44-A51715811192}" type="presOf" srcId="{30315ECF-D371-480A-A1A0-BD5AAE79391E}" destId="{1BAC83A4-624A-44CF-B610-138E0CCF2F5C}" srcOrd="0" destOrd="0" presId="urn:microsoft.com/office/officeart/2011/layout/HexagonRadial"/>
    <dgm:cxn modelId="{D39BBA4C-A034-47BA-9405-BC6A048BC383}" srcId="{00BC9FF3-B42B-4227-B7AC-68508DC54E22}" destId="{6A3C5861-6943-4D0B-AD5E-D440ECB8DA9B}" srcOrd="0" destOrd="0" parTransId="{06540137-C72F-4727-8D6F-C52158341A0C}" sibTransId="{F9DD7372-CA06-40FC-9BF0-645A4506FBB6}"/>
    <dgm:cxn modelId="{A8295975-FA0C-4D10-BB05-53835A577531}" type="presOf" srcId="{628BFD86-01CB-4846-A978-5B4AE68BD714}" destId="{51F1364E-5505-483F-91E9-63CC9A107C73}" srcOrd="0" destOrd="0" presId="urn:microsoft.com/office/officeart/2011/layout/HexagonRadial"/>
    <dgm:cxn modelId="{4742FA7A-5E73-4930-A4FA-D8E601E2F818}" type="presOf" srcId="{00BC9FF3-B42B-4227-B7AC-68508DC54E22}" destId="{F4F0529D-92AD-4B52-845D-39FDD163DE16}" srcOrd="0" destOrd="0" presId="urn:microsoft.com/office/officeart/2011/layout/HexagonRadial"/>
    <dgm:cxn modelId="{47468680-39DA-4E58-AFE0-73EB6887EB5C}" srcId="{30315ECF-D371-480A-A1A0-BD5AAE79391E}" destId="{00BC9FF3-B42B-4227-B7AC-68508DC54E22}" srcOrd="0" destOrd="0" parTransId="{613C537F-BAE0-4623-A486-E44B9E530F48}" sibTransId="{1ED90070-B3B5-438A-B4E5-7E6D8AAF3C6D}"/>
    <dgm:cxn modelId="{B0A33982-6608-42E5-8159-938C68A42AA3}" type="presOf" srcId="{0EBF8F77-0C80-482B-AB8B-C5FFB1FC8B8A}" destId="{8399C0F8-7F05-43E8-BDEE-6A2D8892139B}" srcOrd="0" destOrd="0" presId="urn:microsoft.com/office/officeart/2011/layout/HexagonRadial"/>
    <dgm:cxn modelId="{F6DF4B84-3484-4F4E-A43F-1310332C1E26}" srcId="{00BC9FF3-B42B-4227-B7AC-68508DC54E22}" destId="{628BFD86-01CB-4846-A978-5B4AE68BD714}" srcOrd="5" destOrd="0" parTransId="{CB305C59-ED1F-4FB4-B8D4-CDD28DD78501}" sibTransId="{80818559-100A-45ED-ACBD-6453903CBC3A}"/>
    <dgm:cxn modelId="{DAE9FDA8-E5D3-4676-824D-9FB84771CD20}" srcId="{00BC9FF3-B42B-4227-B7AC-68508DC54E22}" destId="{0EBF8F77-0C80-482B-AB8B-C5FFB1FC8B8A}" srcOrd="3" destOrd="0" parTransId="{D529E91D-81C4-4C14-B636-E583375A3DFF}" sibTransId="{5DDC5D19-4B3C-4515-9242-F79D42D8342E}"/>
    <dgm:cxn modelId="{55FA2BB6-A65E-4CEB-8C89-16941B86197E}" type="presOf" srcId="{0B69F2A5-E1B2-4E74-ABBF-7F274912CD66}" destId="{FFBEE5B0-F496-4264-BD59-DB07DA3CAFAA}" srcOrd="0" destOrd="0" presId="urn:microsoft.com/office/officeart/2011/layout/HexagonRadial"/>
    <dgm:cxn modelId="{EF3118BF-CB57-4334-B641-BB1460D6CE5C}" srcId="{00BC9FF3-B42B-4227-B7AC-68508DC54E22}" destId="{0D8557B3-A059-4E5F-88ED-25B5DFA30EF4}" srcOrd="1" destOrd="0" parTransId="{7B7D3DCF-0580-4321-A23A-120E0048D354}" sibTransId="{E4D91890-53F9-40B1-8641-22BDA8C07E00}"/>
    <dgm:cxn modelId="{C8E244C9-1025-47EE-A0F3-3A7089189C1B}" srcId="{00BC9FF3-B42B-4227-B7AC-68508DC54E22}" destId="{0B69F2A5-E1B2-4E74-ABBF-7F274912CD66}" srcOrd="2" destOrd="0" parTransId="{F3659CD1-A04F-46DB-99D1-106A2749B477}" sibTransId="{653648D8-D6A7-4B98-A82F-ADCF2EC79DDA}"/>
    <dgm:cxn modelId="{15F5F1E1-54E4-4E98-A7D5-184D6D6B6809}" type="presOf" srcId="{57712B01-354D-4CA6-B010-81412176D014}" destId="{8000B74E-504A-414C-90AE-0DD575B03925}" srcOrd="0" destOrd="0" presId="urn:microsoft.com/office/officeart/2011/layout/HexagonRadial"/>
    <dgm:cxn modelId="{1969D5F6-D68D-4E35-BA4E-40CBB10A6F96}" type="presOf" srcId="{6A3C5861-6943-4D0B-AD5E-D440ECB8DA9B}" destId="{A4AF24E3-3D5E-4E21-BAEC-E75DCE17F96A}" srcOrd="0" destOrd="0" presId="urn:microsoft.com/office/officeart/2011/layout/HexagonRadial"/>
    <dgm:cxn modelId="{DB0C6D70-6B70-401E-8CAE-D9F7377CE8C8}" type="presParOf" srcId="{1BAC83A4-624A-44CF-B610-138E0CCF2F5C}" destId="{F4F0529D-92AD-4B52-845D-39FDD163DE16}" srcOrd="0" destOrd="0" presId="urn:microsoft.com/office/officeart/2011/layout/HexagonRadial"/>
    <dgm:cxn modelId="{C98EED14-45D1-4698-A2F3-4281D305239E}" type="presParOf" srcId="{1BAC83A4-624A-44CF-B610-138E0CCF2F5C}" destId="{CD8BBB95-AC13-4907-BAB2-9FB2F6F20AEB}" srcOrd="1" destOrd="0" presId="urn:microsoft.com/office/officeart/2011/layout/HexagonRadial"/>
    <dgm:cxn modelId="{30881538-4492-4555-9B49-25D1D65550BF}" type="presParOf" srcId="{CD8BBB95-AC13-4907-BAB2-9FB2F6F20AEB}" destId="{5356C5D0-CAC5-4B68-9C2A-B729F91B7272}" srcOrd="0" destOrd="0" presId="urn:microsoft.com/office/officeart/2011/layout/HexagonRadial"/>
    <dgm:cxn modelId="{712EA59A-412D-4259-BB51-99542920B84C}" type="presParOf" srcId="{1BAC83A4-624A-44CF-B610-138E0CCF2F5C}" destId="{A4AF24E3-3D5E-4E21-BAEC-E75DCE17F96A}" srcOrd="2" destOrd="0" presId="urn:microsoft.com/office/officeart/2011/layout/HexagonRadial"/>
    <dgm:cxn modelId="{EDC303EF-6AAA-43DF-AF12-886EDA814DAF}" type="presParOf" srcId="{1BAC83A4-624A-44CF-B610-138E0CCF2F5C}" destId="{BF9D0746-0006-4B92-851D-3249B6EDB306}" srcOrd="3" destOrd="0" presId="urn:microsoft.com/office/officeart/2011/layout/HexagonRadial"/>
    <dgm:cxn modelId="{B93770AA-5B85-4EB9-9672-99C7B54ED5E6}" type="presParOf" srcId="{BF9D0746-0006-4B92-851D-3249B6EDB306}" destId="{9F05287E-2E67-4540-A12E-6BD55809E3C8}" srcOrd="0" destOrd="0" presId="urn:microsoft.com/office/officeart/2011/layout/HexagonRadial"/>
    <dgm:cxn modelId="{B9461DB6-9E22-4B44-8B97-A1BFCD37D769}" type="presParOf" srcId="{1BAC83A4-624A-44CF-B610-138E0CCF2F5C}" destId="{C8ECCA52-924C-4D6A-9B05-E0A9C1736F55}" srcOrd="4" destOrd="0" presId="urn:microsoft.com/office/officeart/2011/layout/HexagonRadial"/>
    <dgm:cxn modelId="{F1762DA0-10CF-4589-91E3-AD14F10F7249}" type="presParOf" srcId="{1BAC83A4-624A-44CF-B610-138E0CCF2F5C}" destId="{27D007AD-4A4E-486F-93C9-57D0DD18CAF2}" srcOrd="5" destOrd="0" presId="urn:microsoft.com/office/officeart/2011/layout/HexagonRadial"/>
    <dgm:cxn modelId="{2D5ECBEA-E5B6-45E6-82F4-95B6059400C8}" type="presParOf" srcId="{27D007AD-4A4E-486F-93C9-57D0DD18CAF2}" destId="{2B55E595-0719-42F6-9C0E-93D9BBB5590E}" srcOrd="0" destOrd="0" presId="urn:microsoft.com/office/officeart/2011/layout/HexagonRadial"/>
    <dgm:cxn modelId="{AFB71A5B-303D-4BC2-9168-885544378082}" type="presParOf" srcId="{1BAC83A4-624A-44CF-B610-138E0CCF2F5C}" destId="{FFBEE5B0-F496-4264-BD59-DB07DA3CAFAA}" srcOrd="6" destOrd="0" presId="urn:microsoft.com/office/officeart/2011/layout/HexagonRadial"/>
    <dgm:cxn modelId="{D167F521-CA22-4BE8-9E54-E1DB75A79AAF}" type="presParOf" srcId="{1BAC83A4-624A-44CF-B610-138E0CCF2F5C}" destId="{466C5EBA-C8EB-4ECE-A6FA-0478FF1FDFD8}" srcOrd="7" destOrd="0" presId="urn:microsoft.com/office/officeart/2011/layout/HexagonRadial"/>
    <dgm:cxn modelId="{1972E944-F3D7-47AF-BE24-40E959FC72F5}" type="presParOf" srcId="{466C5EBA-C8EB-4ECE-A6FA-0478FF1FDFD8}" destId="{7373BD20-2FDC-48F5-97E4-5409D2BC6944}" srcOrd="0" destOrd="0" presId="urn:microsoft.com/office/officeart/2011/layout/HexagonRadial"/>
    <dgm:cxn modelId="{33A5FDED-9832-480B-A227-56B5DB9CCFCA}" type="presParOf" srcId="{1BAC83A4-624A-44CF-B610-138E0CCF2F5C}" destId="{8399C0F8-7F05-43E8-BDEE-6A2D8892139B}" srcOrd="8" destOrd="0" presId="urn:microsoft.com/office/officeart/2011/layout/HexagonRadial"/>
    <dgm:cxn modelId="{01C804F1-04DC-4E5C-A346-50FD5BEBC30B}" type="presParOf" srcId="{1BAC83A4-624A-44CF-B610-138E0CCF2F5C}" destId="{9C80DBDA-8B6A-4618-90E6-F8EE82FCAA7D}" srcOrd="9" destOrd="0" presId="urn:microsoft.com/office/officeart/2011/layout/HexagonRadial"/>
    <dgm:cxn modelId="{17BF78E9-38EF-4D43-A725-1D6D45EC0024}" type="presParOf" srcId="{9C80DBDA-8B6A-4618-90E6-F8EE82FCAA7D}" destId="{8A70D570-2908-462E-9D0A-487D400B9D1B}" srcOrd="0" destOrd="0" presId="urn:microsoft.com/office/officeart/2011/layout/HexagonRadial"/>
    <dgm:cxn modelId="{D55BA99D-1FC2-462F-A4CF-EE0243AFAF56}" type="presParOf" srcId="{1BAC83A4-624A-44CF-B610-138E0CCF2F5C}" destId="{8000B74E-504A-414C-90AE-0DD575B03925}" srcOrd="10" destOrd="0" presId="urn:microsoft.com/office/officeart/2011/layout/HexagonRadial"/>
    <dgm:cxn modelId="{3E3B2D96-E1E3-4594-99D8-1A1DABB81B21}" type="presParOf" srcId="{1BAC83A4-624A-44CF-B610-138E0CCF2F5C}" destId="{2BDF3084-AA1B-46E3-972B-8E3B5D19C072}" srcOrd="11" destOrd="0" presId="urn:microsoft.com/office/officeart/2011/layout/HexagonRadial"/>
    <dgm:cxn modelId="{DE2512BF-98D5-4EF4-AFE5-CE3E17D5DA57}" type="presParOf" srcId="{2BDF3084-AA1B-46E3-972B-8E3B5D19C072}" destId="{DA0E724C-8953-495E-B6D9-43282499184F}" srcOrd="0" destOrd="0" presId="urn:microsoft.com/office/officeart/2011/layout/HexagonRadial"/>
    <dgm:cxn modelId="{2E3844AF-1280-4506-8292-67F383BBFF33}" type="presParOf" srcId="{1BAC83A4-624A-44CF-B610-138E0CCF2F5C}" destId="{51F1364E-5505-483F-91E9-63CC9A107C7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C48FACE-66C8-478E-A9E0-07C0AA9EC49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EC4EB4C-C001-429E-BC1D-3F1238B5E5E7}">
      <dgm:prSet/>
      <dgm:spPr/>
      <dgm:t>
        <a:bodyPr/>
        <a:lstStyle/>
        <a:p>
          <a:r>
            <a:rPr lang="en-US" b="0" i="0" dirty="0"/>
            <a:t>Blood Pressure</a:t>
          </a:r>
          <a:endParaRPr lang="en-US" dirty="0"/>
        </a:p>
      </dgm:t>
    </dgm:pt>
    <dgm:pt modelId="{F4E7E45C-F8FB-48FF-A47E-A22C768A6F1B}" type="parTrans" cxnId="{F1757016-875A-47A1-9242-ED8A58CEE0AA}">
      <dgm:prSet/>
      <dgm:spPr/>
      <dgm:t>
        <a:bodyPr/>
        <a:lstStyle/>
        <a:p>
          <a:endParaRPr lang="en-US"/>
        </a:p>
      </dgm:t>
    </dgm:pt>
    <dgm:pt modelId="{238015A4-3CDB-4B17-A396-7FC6E777D783}" type="sibTrans" cxnId="{F1757016-875A-47A1-9242-ED8A58CEE0AA}">
      <dgm:prSet/>
      <dgm:spPr/>
      <dgm:t>
        <a:bodyPr/>
        <a:lstStyle/>
        <a:p>
          <a:endParaRPr lang="en-US"/>
        </a:p>
      </dgm:t>
    </dgm:pt>
    <dgm:pt modelId="{1CDB8043-051C-4272-97D7-FA0607FD266E}">
      <dgm:prSet/>
      <dgm:spPr/>
      <dgm:t>
        <a:bodyPr/>
        <a:lstStyle/>
        <a:p>
          <a:r>
            <a:rPr lang="en-US" b="0" i="0"/>
            <a:t>Heart Rate</a:t>
          </a:r>
          <a:endParaRPr lang="en-US"/>
        </a:p>
      </dgm:t>
    </dgm:pt>
    <dgm:pt modelId="{90FE3890-121B-490D-9E4F-C5A08A1E09BA}" type="parTrans" cxnId="{A6D01C65-9B51-4462-9F4B-1C16A3B70BC5}">
      <dgm:prSet/>
      <dgm:spPr/>
      <dgm:t>
        <a:bodyPr/>
        <a:lstStyle/>
        <a:p>
          <a:endParaRPr lang="en-US"/>
        </a:p>
      </dgm:t>
    </dgm:pt>
    <dgm:pt modelId="{C50D1A5D-1B3E-4EF8-8B77-E86679300DFF}" type="sibTrans" cxnId="{A6D01C65-9B51-4462-9F4B-1C16A3B70BC5}">
      <dgm:prSet/>
      <dgm:spPr/>
      <dgm:t>
        <a:bodyPr/>
        <a:lstStyle/>
        <a:p>
          <a:endParaRPr lang="en-US"/>
        </a:p>
      </dgm:t>
    </dgm:pt>
    <dgm:pt modelId="{6027F820-BDFA-4107-A444-D1EDE5C948B3}">
      <dgm:prSet/>
      <dgm:spPr/>
      <dgm:t>
        <a:bodyPr/>
        <a:lstStyle/>
        <a:p>
          <a:r>
            <a:rPr lang="en-US" b="0" i="0"/>
            <a:t>Respiratory Rate</a:t>
          </a:r>
          <a:endParaRPr lang="en-US"/>
        </a:p>
      </dgm:t>
    </dgm:pt>
    <dgm:pt modelId="{B4C6269B-F918-4259-816C-ED0D5F56B724}" type="parTrans" cxnId="{A4B629E7-C37A-454F-875C-FA8B5005DC4A}">
      <dgm:prSet/>
      <dgm:spPr/>
      <dgm:t>
        <a:bodyPr/>
        <a:lstStyle/>
        <a:p>
          <a:endParaRPr lang="en-US"/>
        </a:p>
      </dgm:t>
    </dgm:pt>
    <dgm:pt modelId="{B32D6905-C2C4-49E0-B5FF-B6C5E868EC14}" type="sibTrans" cxnId="{A4B629E7-C37A-454F-875C-FA8B5005DC4A}">
      <dgm:prSet/>
      <dgm:spPr/>
      <dgm:t>
        <a:bodyPr/>
        <a:lstStyle/>
        <a:p>
          <a:endParaRPr lang="en-US"/>
        </a:p>
      </dgm:t>
    </dgm:pt>
    <dgm:pt modelId="{BC192061-B49F-4E38-8CF8-96804CB27EC8}">
      <dgm:prSet/>
      <dgm:spPr/>
      <dgm:t>
        <a:bodyPr/>
        <a:lstStyle/>
        <a:p>
          <a:r>
            <a:rPr lang="en-US" b="0" i="0"/>
            <a:t>Pulse Oxygenation</a:t>
          </a:r>
          <a:endParaRPr lang="en-US"/>
        </a:p>
      </dgm:t>
    </dgm:pt>
    <dgm:pt modelId="{5BCD9538-82A6-4334-8DB4-3F82CF98CC2E}" type="parTrans" cxnId="{CAA82486-CDAB-4AED-8385-CA97485FF2B2}">
      <dgm:prSet/>
      <dgm:spPr/>
      <dgm:t>
        <a:bodyPr/>
        <a:lstStyle/>
        <a:p>
          <a:endParaRPr lang="en-US"/>
        </a:p>
      </dgm:t>
    </dgm:pt>
    <dgm:pt modelId="{9E422A15-FDA5-4B34-B8D1-D55C9303A64A}" type="sibTrans" cxnId="{CAA82486-CDAB-4AED-8385-CA97485FF2B2}">
      <dgm:prSet/>
      <dgm:spPr/>
      <dgm:t>
        <a:bodyPr/>
        <a:lstStyle/>
        <a:p>
          <a:endParaRPr lang="en-US"/>
        </a:p>
      </dgm:t>
    </dgm:pt>
    <dgm:pt modelId="{C6B72C7F-1B0A-4B32-BBB2-7202D249FEAC}">
      <dgm:prSet/>
      <dgm:spPr/>
      <dgm:t>
        <a:bodyPr/>
        <a:lstStyle/>
        <a:p>
          <a:r>
            <a:rPr lang="en-US" b="0" i="0"/>
            <a:t>Chest Expansion</a:t>
          </a:r>
          <a:endParaRPr lang="en-US"/>
        </a:p>
      </dgm:t>
    </dgm:pt>
    <dgm:pt modelId="{74E8DF58-36D7-4DC5-8EB4-F6CC31A260D3}" type="parTrans" cxnId="{F02C7018-3AA8-44A1-A058-DD3F29FCA60A}">
      <dgm:prSet/>
      <dgm:spPr/>
      <dgm:t>
        <a:bodyPr/>
        <a:lstStyle/>
        <a:p>
          <a:endParaRPr lang="en-US"/>
        </a:p>
      </dgm:t>
    </dgm:pt>
    <dgm:pt modelId="{3C2D9E9A-D200-41AB-A3A1-5780CEA3EE7F}" type="sibTrans" cxnId="{F02C7018-3AA8-44A1-A058-DD3F29FCA60A}">
      <dgm:prSet/>
      <dgm:spPr/>
      <dgm:t>
        <a:bodyPr/>
        <a:lstStyle/>
        <a:p>
          <a:endParaRPr lang="en-US"/>
        </a:p>
      </dgm:t>
    </dgm:pt>
    <dgm:pt modelId="{D1B34F31-C46C-458D-B7FF-F75424D8948F}">
      <dgm:prSet/>
      <dgm:spPr/>
      <dgm:t>
        <a:bodyPr/>
        <a:lstStyle/>
        <a:p>
          <a:r>
            <a:rPr lang="en-US" b="0" i="0"/>
            <a:t>Heart Rate Variability</a:t>
          </a:r>
          <a:endParaRPr lang="en-US"/>
        </a:p>
      </dgm:t>
    </dgm:pt>
    <dgm:pt modelId="{9B72C6CC-9850-439C-8C70-A0C0FFF7542B}" type="parTrans" cxnId="{82555D5C-432D-4C7B-AE3F-0278E2293CC2}">
      <dgm:prSet/>
      <dgm:spPr/>
      <dgm:t>
        <a:bodyPr/>
        <a:lstStyle/>
        <a:p>
          <a:endParaRPr lang="en-US"/>
        </a:p>
      </dgm:t>
    </dgm:pt>
    <dgm:pt modelId="{2EEC0496-3341-428A-B4E7-032EC1AC4686}" type="sibTrans" cxnId="{82555D5C-432D-4C7B-AE3F-0278E2293CC2}">
      <dgm:prSet/>
      <dgm:spPr/>
      <dgm:t>
        <a:bodyPr/>
        <a:lstStyle/>
        <a:p>
          <a:endParaRPr lang="en-US"/>
        </a:p>
      </dgm:t>
    </dgm:pt>
    <dgm:pt modelId="{0C2AE22F-4B95-4D35-887F-DFE42631A988}" type="pres">
      <dgm:prSet presAssocID="{6C48FACE-66C8-478E-A9E0-07C0AA9EC49D}" presName="root" presStyleCnt="0">
        <dgm:presLayoutVars>
          <dgm:dir/>
          <dgm:resizeHandles val="exact"/>
        </dgm:presLayoutVars>
      </dgm:prSet>
      <dgm:spPr/>
    </dgm:pt>
    <dgm:pt modelId="{9CEBAFFD-982E-44B4-82A8-3191D108C87B}" type="pres">
      <dgm:prSet presAssocID="{DEC4EB4C-C001-429E-BC1D-3F1238B5E5E7}" presName="compNode" presStyleCnt="0"/>
      <dgm:spPr/>
    </dgm:pt>
    <dgm:pt modelId="{DE5A9DAC-26CF-4C6E-8C53-8514C93D6FDB}" type="pres">
      <dgm:prSet presAssocID="{DEC4EB4C-C001-429E-BC1D-3F1238B5E5E7}" presName="bgRect" presStyleLbl="bgShp" presStyleIdx="0" presStyleCnt="6"/>
      <dgm:spPr/>
    </dgm:pt>
    <dgm:pt modelId="{0ADFEFBC-85CF-4728-B778-63FB0A54FBB5}" type="pres">
      <dgm:prSet presAssocID="{DEC4EB4C-C001-429E-BC1D-3F1238B5E5E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B79AD5EF-E696-409B-976C-96261B3C6E3C}" type="pres">
      <dgm:prSet presAssocID="{DEC4EB4C-C001-429E-BC1D-3F1238B5E5E7}" presName="spaceRect" presStyleCnt="0"/>
      <dgm:spPr/>
    </dgm:pt>
    <dgm:pt modelId="{04526A4F-682A-42FD-8B7A-65903C940ACF}" type="pres">
      <dgm:prSet presAssocID="{DEC4EB4C-C001-429E-BC1D-3F1238B5E5E7}" presName="parTx" presStyleLbl="revTx" presStyleIdx="0" presStyleCnt="6">
        <dgm:presLayoutVars>
          <dgm:chMax val="0"/>
          <dgm:chPref val="0"/>
        </dgm:presLayoutVars>
      </dgm:prSet>
      <dgm:spPr/>
    </dgm:pt>
    <dgm:pt modelId="{3A6D123E-7DB8-4FE5-9100-CB7A80862855}" type="pres">
      <dgm:prSet presAssocID="{238015A4-3CDB-4B17-A396-7FC6E777D783}" presName="sibTrans" presStyleCnt="0"/>
      <dgm:spPr/>
    </dgm:pt>
    <dgm:pt modelId="{7965F33D-5F70-4BF1-B5ED-77B6276583C3}" type="pres">
      <dgm:prSet presAssocID="{1CDB8043-051C-4272-97D7-FA0607FD266E}" presName="compNode" presStyleCnt="0"/>
      <dgm:spPr/>
    </dgm:pt>
    <dgm:pt modelId="{6D0EBE4D-626D-412A-9E33-BB88C43D66BB}" type="pres">
      <dgm:prSet presAssocID="{1CDB8043-051C-4272-97D7-FA0607FD266E}" presName="bgRect" presStyleLbl="bgShp" presStyleIdx="1" presStyleCnt="6"/>
      <dgm:spPr/>
    </dgm:pt>
    <dgm:pt modelId="{BEC0E9E8-002A-4827-9C31-7EA1E7102E2A}" type="pres">
      <dgm:prSet presAssocID="{1CDB8043-051C-4272-97D7-FA0607FD266E}" presName="iconRect" presStyleLbl="node1" presStyleIdx="1" presStyleCnt="6" custLinFactNeighborX="-3252" custLinFactNeighborY="-724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D703A11D-8002-406C-9BEC-B802FB9582D2}" type="pres">
      <dgm:prSet presAssocID="{1CDB8043-051C-4272-97D7-FA0607FD266E}" presName="spaceRect" presStyleCnt="0"/>
      <dgm:spPr/>
    </dgm:pt>
    <dgm:pt modelId="{EF285C71-8C96-4CF0-9120-63FD78544FC4}" type="pres">
      <dgm:prSet presAssocID="{1CDB8043-051C-4272-97D7-FA0607FD266E}" presName="parTx" presStyleLbl="revTx" presStyleIdx="1" presStyleCnt="6">
        <dgm:presLayoutVars>
          <dgm:chMax val="0"/>
          <dgm:chPref val="0"/>
        </dgm:presLayoutVars>
      </dgm:prSet>
      <dgm:spPr/>
    </dgm:pt>
    <dgm:pt modelId="{BCF37F1F-4954-422A-BD67-5EFBE52F1B2B}" type="pres">
      <dgm:prSet presAssocID="{C50D1A5D-1B3E-4EF8-8B77-E86679300DFF}" presName="sibTrans" presStyleCnt="0"/>
      <dgm:spPr/>
    </dgm:pt>
    <dgm:pt modelId="{9BA53338-ADC4-4991-BA99-380886C68864}" type="pres">
      <dgm:prSet presAssocID="{6027F820-BDFA-4107-A444-D1EDE5C948B3}" presName="compNode" presStyleCnt="0"/>
      <dgm:spPr/>
    </dgm:pt>
    <dgm:pt modelId="{805CFC1E-6B60-4515-8105-6D8E22D3DDAA}" type="pres">
      <dgm:prSet presAssocID="{6027F820-BDFA-4107-A444-D1EDE5C948B3}" presName="bgRect" presStyleLbl="bgShp" presStyleIdx="2" presStyleCnt="6"/>
      <dgm:spPr/>
    </dgm:pt>
    <dgm:pt modelId="{DFF9508C-C9C1-411E-BAEC-137FA95C4488}" type="pres">
      <dgm:prSet presAssocID="{6027F820-BDFA-4107-A444-D1EDE5C948B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DF54B38E-5A58-436E-BE3C-EDAD92EAEC93}" type="pres">
      <dgm:prSet presAssocID="{6027F820-BDFA-4107-A444-D1EDE5C948B3}" presName="spaceRect" presStyleCnt="0"/>
      <dgm:spPr/>
    </dgm:pt>
    <dgm:pt modelId="{130D0A82-3C25-4DA4-96A9-867D4D1C6236}" type="pres">
      <dgm:prSet presAssocID="{6027F820-BDFA-4107-A444-D1EDE5C948B3}" presName="parTx" presStyleLbl="revTx" presStyleIdx="2" presStyleCnt="6">
        <dgm:presLayoutVars>
          <dgm:chMax val="0"/>
          <dgm:chPref val="0"/>
        </dgm:presLayoutVars>
      </dgm:prSet>
      <dgm:spPr/>
    </dgm:pt>
    <dgm:pt modelId="{8F8A5925-73D1-4364-93AF-32637DA9C2D0}" type="pres">
      <dgm:prSet presAssocID="{B32D6905-C2C4-49E0-B5FF-B6C5E868EC14}" presName="sibTrans" presStyleCnt="0"/>
      <dgm:spPr/>
    </dgm:pt>
    <dgm:pt modelId="{A5A056A6-D886-474D-BEDA-521F67D400E6}" type="pres">
      <dgm:prSet presAssocID="{BC192061-B49F-4E38-8CF8-96804CB27EC8}" presName="compNode" presStyleCnt="0"/>
      <dgm:spPr/>
    </dgm:pt>
    <dgm:pt modelId="{F99D5C54-0840-4618-9581-CF6E16492D1E}" type="pres">
      <dgm:prSet presAssocID="{BC192061-B49F-4E38-8CF8-96804CB27EC8}" presName="bgRect" presStyleLbl="bgShp" presStyleIdx="3" presStyleCnt="6"/>
      <dgm:spPr/>
    </dgm:pt>
    <dgm:pt modelId="{0D94EC84-0B4D-4BC1-BF9A-167A9B4D6321}" type="pres">
      <dgm:prSet presAssocID="{BC192061-B49F-4E38-8CF8-96804CB27EC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Organ"/>
        </a:ext>
      </dgm:extLst>
    </dgm:pt>
    <dgm:pt modelId="{CF59D079-45BA-4697-B74A-342A3E1A544F}" type="pres">
      <dgm:prSet presAssocID="{BC192061-B49F-4E38-8CF8-96804CB27EC8}" presName="spaceRect" presStyleCnt="0"/>
      <dgm:spPr/>
    </dgm:pt>
    <dgm:pt modelId="{CF6C62BF-2668-4956-9784-6EF4EFC0A5F7}" type="pres">
      <dgm:prSet presAssocID="{BC192061-B49F-4E38-8CF8-96804CB27EC8}" presName="parTx" presStyleLbl="revTx" presStyleIdx="3" presStyleCnt="6">
        <dgm:presLayoutVars>
          <dgm:chMax val="0"/>
          <dgm:chPref val="0"/>
        </dgm:presLayoutVars>
      </dgm:prSet>
      <dgm:spPr/>
    </dgm:pt>
    <dgm:pt modelId="{0E5D3065-145B-414C-B309-552A2960A8D4}" type="pres">
      <dgm:prSet presAssocID="{9E422A15-FDA5-4B34-B8D1-D55C9303A64A}" presName="sibTrans" presStyleCnt="0"/>
      <dgm:spPr/>
    </dgm:pt>
    <dgm:pt modelId="{71D619FE-A4ED-4B9D-A709-E315D193D4F6}" type="pres">
      <dgm:prSet presAssocID="{C6B72C7F-1B0A-4B32-BBB2-7202D249FEAC}" presName="compNode" presStyleCnt="0"/>
      <dgm:spPr/>
    </dgm:pt>
    <dgm:pt modelId="{0E2ABA6C-1EA9-498C-A467-69D9066C590D}" type="pres">
      <dgm:prSet presAssocID="{C6B72C7F-1B0A-4B32-BBB2-7202D249FEAC}" presName="bgRect" presStyleLbl="bgShp" presStyleIdx="4" presStyleCnt="6"/>
      <dgm:spPr/>
    </dgm:pt>
    <dgm:pt modelId="{E1E1AF52-D28B-4B0B-B5F8-4580659EAF67}" type="pres">
      <dgm:prSet presAssocID="{C6B72C7F-1B0A-4B32-BBB2-7202D249FEA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9C7B6696-99DD-42A5-8F1B-DCA6E501AB03}" type="pres">
      <dgm:prSet presAssocID="{C6B72C7F-1B0A-4B32-BBB2-7202D249FEAC}" presName="spaceRect" presStyleCnt="0"/>
      <dgm:spPr/>
    </dgm:pt>
    <dgm:pt modelId="{BC6FC3B4-B6AA-4912-BDF8-7A02C5530520}" type="pres">
      <dgm:prSet presAssocID="{C6B72C7F-1B0A-4B32-BBB2-7202D249FEAC}" presName="parTx" presStyleLbl="revTx" presStyleIdx="4" presStyleCnt="6">
        <dgm:presLayoutVars>
          <dgm:chMax val="0"/>
          <dgm:chPref val="0"/>
        </dgm:presLayoutVars>
      </dgm:prSet>
      <dgm:spPr/>
    </dgm:pt>
    <dgm:pt modelId="{D9B08685-8F35-44F2-A7AB-061C68BB3467}" type="pres">
      <dgm:prSet presAssocID="{3C2D9E9A-D200-41AB-A3A1-5780CEA3EE7F}" presName="sibTrans" presStyleCnt="0"/>
      <dgm:spPr/>
    </dgm:pt>
    <dgm:pt modelId="{713E5CFF-C93C-4AB6-A7AD-E90F0B19614C}" type="pres">
      <dgm:prSet presAssocID="{D1B34F31-C46C-458D-B7FF-F75424D8948F}" presName="compNode" presStyleCnt="0"/>
      <dgm:spPr/>
    </dgm:pt>
    <dgm:pt modelId="{8FC76D24-7DCB-4FC7-838C-86091DFD080B}" type="pres">
      <dgm:prSet presAssocID="{D1B34F31-C46C-458D-B7FF-F75424D8948F}" presName="bgRect" presStyleLbl="bgShp" presStyleIdx="5" presStyleCnt="6"/>
      <dgm:spPr/>
    </dgm:pt>
    <dgm:pt modelId="{F4F2452E-25AF-449C-996F-A254D7F91F0E}" type="pres">
      <dgm:prSet presAssocID="{D1B34F31-C46C-458D-B7FF-F75424D8948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7C2D4CC9-D056-4ED2-88B7-CAD29750E437}" type="pres">
      <dgm:prSet presAssocID="{D1B34F31-C46C-458D-B7FF-F75424D8948F}" presName="spaceRect" presStyleCnt="0"/>
      <dgm:spPr/>
    </dgm:pt>
    <dgm:pt modelId="{530227D8-8F20-4B38-8AF4-E508EBF787FE}" type="pres">
      <dgm:prSet presAssocID="{D1B34F31-C46C-458D-B7FF-F75424D8948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F1757016-875A-47A1-9242-ED8A58CEE0AA}" srcId="{6C48FACE-66C8-478E-A9E0-07C0AA9EC49D}" destId="{DEC4EB4C-C001-429E-BC1D-3F1238B5E5E7}" srcOrd="0" destOrd="0" parTransId="{F4E7E45C-F8FB-48FF-A47E-A22C768A6F1B}" sibTransId="{238015A4-3CDB-4B17-A396-7FC6E777D783}"/>
    <dgm:cxn modelId="{F02C7018-3AA8-44A1-A058-DD3F29FCA60A}" srcId="{6C48FACE-66C8-478E-A9E0-07C0AA9EC49D}" destId="{C6B72C7F-1B0A-4B32-BBB2-7202D249FEAC}" srcOrd="4" destOrd="0" parTransId="{74E8DF58-36D7-4DC5-8EB4-F6CC31A260D3}" sibTransId="{3C2D9E9A-D200-41AB-A3A1-5780CEA3EE7F}"/>
    <dgm:cxn modelId="{4EC4A121-E6C1-49FA-BE87-27D86AA000A1}" type="presOf" srcId="{DEC4EB4C-C001-429E-BC1D-3F1238B5E5E7}" destId="{04526A4F-682A-42FD-8B7A-65903C940ACF}" srcOrd="0" destOrd="0" presId="urn:microsoft.com/office/officeart/2018/2/layout/IconVerticalSolidList"/>
    <dgm:cxn modelId="{82555D5C-432D-4C7B-AE3F-0278E2293CC2}" srcId="{6C48FACE-66C8-478E-A9E0-07C0AA9EC49D}" destId="{D1B34F31-C46C-458D-B7FF-F75424D8948F}" srcOrd="5" destOrd="0" parTransId="{9B72C6CC-9850-439C-8C70-A0C0FFF7542B}" sibTransId="{2EEC0496-3341-428A-B4E7-032EC1AC4686}"/>
    <dgm:cxn modelId="{A6D01C65-9B51-4462-9F4B-1C16A3B70BC5}" srcId="{6C48FACE-66C8-478E-A9E0-07C0AA9EC49D}" destId="{1CDB8043-051C-4272-97D7-FA0607FD266E}" srcOrd="1" destOrd="0" parTransId="{90FE3890-121B-490D-9E4F-C5A08A1E09BA}" sibTransId="{C50D1A5D-1B3E-4EF8-8B77-E86679300DFF}"/>
    <dgm:cxn modelId="{772B1E4A-978D-408B-B1B1-8B79CDF86F4D}" type="presOf" srcId="{BC192061-B49F-4E38-8CF8-96804CB27EC8}" destId="{CF6C62BF-2668-4956-9784-6EF4EFC0A5F7}" srcOrd="0" destOrd="0" presId="urn:microsoft.com/office/officeart/2018/2/layout/IconVerticalSolidList"/>
    <dgm:cxn modelId="{FA050472-E024-418D-94D7-FDFE0027BE07}" type="presOf" srcId="{1CDB8043-051C-4272-97D7-FA0607FD266E}" destId="{EF285C71-8C96-4CF0-9120-63FD78544FC4}" srcOrd="0" destOrd="0" presId="urn:microsoft.com/office/officeart/2018/2/layout/IconVerticalSolidList"/>
    <dgm:cxn modelId="{EE4C6F7B-9DD7-482A-AD29-9E819344152E}" type="presOf" srcId="{D1B34F31-C46C-458D-B7FF-F75424D8948F}" destId="{530227D8-8F20-4B38-8AF4-E508EBF787FE}" srcOrd="0" destOrd="0" presId="urn:microsoft.com/office/officeart/2018/2/layout/IconVerticalSolidList"/>
    <dgm:cxn modelId="{CAA82486-CDAB-4AED-8385-CA97485FF2B2}" srcId="{6C48FACE-66C8-478E-A9E0-07C0AA9EC49D}" destId="{BC192061-B49F-4E38-8CF8-96804CB27EC8}" srcOrd="3" destOrd="0" parTransId="{5BCD9538-82A6-4334-8DB4-3F82CF98CC2E}" sibTransId="{9E422A15-FDA5-4B34-B8D1-D55C9303A64A}"/>
    <dgm:cxn modelId="{42B41393-8151-41FF-8EEF-0CB03123C4A4}" type="presOf" srcId="{C6B72C7F-1B0A-4B32-BBB2-7202D249FEAC}" destId="{BC6FC3B4-B6AA-4912-BDF8-7A02C5530520}" srcOrd="0" destOrd="0" presId="urn:microsoft.com/office/officeart/2018/2/layout/IconVerticalSolidList"/>
    <dgm:cxn modelId="{7143C1A3-C7E6-4C1D-95DC-DC0475563C3B}" type="presOf" srcId="{6C48FACE-66C8-478E-A9E0-07C0AA9EC49D}" destId="{0C2AE22F-4B95-4D35-887F-DFE42631A988}" srcOrd="0" destOrd="0" presId="urn:microsoft.com/office/officeart/2018/2/layout/IconVerticalSolidList"/>
    <dgm:cxn modelId="{A4B629E7-C37A-454F-875C-FA8B5005DC4A}" srcId="{6C48FACE-66C8-478E-A9E0-07C0AA9EC49D}" destId="{6027F820-BDFA-4107-A444-D1EDE5C948B3}" srcOrd="2" destOrd="0" parTransId="{B4C6269B-F918-4259-816C-ED0D5F56B724}" sibTransId="{B32D6905-C2C4-49E0-B5FF-B6C5E868EC14}"/>
    <dgm:cxn modelId="{E6FC28FD-5908-44B0-A3A9-902633C4E677}" type="presOf" srcId="{6027F820-BDFA-4107-A444-D1EDE5C948B3}" destId="{130D0A82-3C25-4DA4-96A9-867D4D1C6236}" srcOrd="0" destOrd="0" presId="urn:microsoft.com/office/officeart/2018/2/layout/IconVerticalSolidList"/>
    <dgm:cxn modelId="{68C11925-E9AE-4D9E-9CE4-B2485F75375E}" type="presParOf" srcId="{0C2AE22F-4B95-4D35-887F-DFE42631A988}" destId="{9CEBAFFD-982E-44B4-82A8-3191D108C87B}" srcOrd="0" destOrd="0" presId="urn:microsoft.com/office/officeart/2018/2/layout/IconVerticalSolidList"/>
    <dgm:cxn modelId="{05B1922A-2EC3-495B-86E8-2300E3A9A634}" type="presParOf" srcId="{9CEBAFFD-982E-44B4-82A8-3191D108C87B}" destId="{DE5A9DAC-26CF-4C6E-8C53-8514C93D6FDB}" srcOrd="0" destOrd="0" presId="urn:microsoft.com/office/officeart/2018/2/layout/IconVerticalSolidList"/>
    <dgm:cxn modelId="{3834F8DA-B772-4596-85E8-0FFD87023B5A}" type="presParOf" srcId="{9CEBAFFD-982E-44B4-82A8-3191D108C87B}" destId="{0ADFEFBC-85CF-4728-B778-63FB0A54FBB5}" srcOrd="1" destOrd="0" presId="urn:microsoft.com/office/officeart/2018/2/layout/IconVerticalSolidList"/>
    <dgm:cxn modelId="{3318A7EE-F3E4-47B9-9349-C94E9CABC3CA}" type="presParOf" srcId="{9CEBAFFD-982E-44B4-82A8-3191D108C87B}" destId="{B79AD5EF-E696-409B-976C-96261B3C6E3C}" srcOrd="2" destOrd="0" presId="urn:microsoft.com/office/officeart/2018/2/layout/IconVerticalSolidList"/>
    <dgm:cxn modelId="{5C82B488-350B-462E-BA1E-FAE5F1D99D9B}" type="presParOf" srcId="{9CEBAFFD-982E-44B4-82A8-3191D108C87B}" destId="{04526A4F-682A-42FD-8B7A-65903C940ACF}" srcOrd="3" destOrd="0" presId="urn:microsoft.com/office/officeart/2018/2/layout/IconVerticalSolidList"/>
    <dgm:cxn modelId="{E94BB0D2-C546-43E3-9ED5-19E3BDF44A3C}" type="presParOf" srcId="{0C2AE22F-4B95-4D35-887F-DFE42631A988}" destId="{3A6D123E-7DB8-4FE5-9100-CB7A80862855}" srcOrd="1" destOrd="0" presId="urn:microsoft.com/office/officeart/2018/2/layout/IconVerticalSolidList"/>
    <dgm:cxn modelId="{8BE5A786-20D2-46BB-9D0F-69C710E62F29}" type="presParOf" srcId="{0C2AE22F-4B95-4D35-887F-DFE42631A988}" destId="{7965F33D-5F70-4BF1-B5ED-77B6276583C3}" srcOrd="2" destOrd="0" presId="urn:microsoft.com/office/officeart/2018/2/layout/IconVerticalSolidList"/>
    <dgm:cxn modelId="{F4DD429D-A1D8-448F-896C-3601BCAE3ED6}" type="presParOf" srcId="{7965F33D-5F70-4BF1-B5ED-77B6276583C3}" destId="{6D0EBE4D-626D-412A-9E33-BB88C43D66BB}" srcOrd="0" destOrd="0" presId="urn:microsoft.com/office/officeart/2018/2/layout/IconVerticalSolidList"/>
    <dgm:cxn modelId="{EFE21B6B-ABB8-4DFB-8AA8-42A9591C2875}" type="presParOf" srcId="{7965F33D-5F70-4BF1-B5ED-77B6276583C3}" destId="{BEC0E9E8-002A-4827-9C31-7EA1E7102E2A}" srcOrd="1" destOrd="0" presId="urn:microsoft.com/office/officeart/2018/2/layout/IconVerticalSolidList"/>
    <dgm:cxn modelId="{D58EF08A-7EA0-4115-9471-71DC2CCDF121}" type="presParOf" srcId="{7965F33D-5F70-4BF1-B5ED-77B6276583C3}" destId="{D703A11D-8002-406C-9BEC-B802FB9582D2}" srcOrd="2" destOrd="0" presId="urn:microsoft.com/office/officeart/2018/2/layout/IconVerticalSolidList"/>
    <dgm:cxn modelId="{F8D53E74-DA5F-4220-A03C-A96041CBF1CD}" type="presParOf" srcId="{7965F33D-5F70-4BF1-B5ED-77B6276583C3}" destId="{EF285C71-8C96-4CF0-9120-63FD78544FC4}" srcOrd="3" destOrd="0" presId="urn:microsoft.com/office/officeart/2018/2/layout/IconVerticalSolidList"/>
    <dgm:cxn modelId="{A58F9584-CD12-4AB9-B7B5-C791FF752CC4}" type="presParOf" srcId="{0C2AE22F-4B95-4D35-887F-DFE42631A988}" destId="{BCF37F1F-4954-422A-BD67-5EFBE52F1B2B}" srcOrd="3" destOrd="0" presId="urn:microsoft.com/office/officeart/2018/2/layout/IconVerticalSolidList"/>
    <dgm:cxn modelId="{C04BEDAB-D784-4147-865E-DC3BD3898F37}" type="presParOf" srcId="{0C2AE22F-4B95-4D35-887F-DFE42631A988}" destId="{9BA53338-ADC4-4991-BA99-380886C68864}" srcOrd="4" destOrd="0" presId="urn:microsoft.com/office/officeart/2018/2/layout/IconVerticalSolidList"/>
    <dgm:cxn modelId="{5662F54C-8770-49BE-8340-4FF0A1F42172}" type="presParOf" srcId="{9BA53338-ADC4-4991-BA99-380886C68864}" destId="{805CFC1E-6B60-4515-8105-6D8E22D3DDAA}" srcOrd="0" destOrd="0" presId="urn:microsoft.com/office/officeart/2018/2/layout/IconVerticalSolidList"/>
    <dgm:cxn modelId="{88CCE3AE-C5C5-482B-A4B8-26823850CBD3}" type="presParOf" srcId="{9BA53338-ADC4-4991-BA99-380886C68864}" destId="{DFF9508C-C9C1-411E-BAEC-137FA95C4488}" srcOrd="1" destOrd="0" presId="urn:microsoft.com/office/officeart/2018/2/layout/IconVerticalSolidList"/>
    <dgm:cxn modelId="{3389FAC0-E8C0-4C2F-B9F9-F0FD7B017FCF}" type="presParOf" srcId="{9BA53338-ADC4-4991-BA99-380886C68864}" destId="{DF54B38E-5A58-436E-BE3C-EDAD92EAEC93}" srcOrd="2" destOrd="0" presId="urn:microsoft.com/office/officeart/2018/2/layout/IconVerticalSolidList"/>
    <dgm:cxn modelId="{8B8B6450-FE4D-4D61-93E6-0CFAF75D4556}" type="presParOf" srcId="{9BA53338-ADC4-4991-BA99-380886C68864}" destId="{130D0A82-3C25-4DA4-96A9-867D4D1C6236}" srcOrd="3" destOrd="0" presId="urn:microsoft.com/office/officeart/2018/2/layout/IconVerticalSolidList"/>
    <dgm:cxn modelId="{731B4F3C-D5BD-4438-9940-17F8F611B21B}" type="presParOf" srcId="{0C2AE22F-4B95-4D35-887F-DFE42631A988}" destId="{8F8A5925-73D1-4364-93AF-32637DA9C2D0}" srcOrd="5" destOrd="0" presId="urn:microsoft.com/office/officeart/2018/2/layout/IconVerticalSolidList"/>
    <dgm:cxn modelId="{21753F03-D69D-49D5-8B8D-AC31E6D0915C}" type="presParOf" srcId="{0C2AE22F-4B95-4D35-887F-DFE42631A988}" destId="{A5A056A6-D886-474D-BEDA-521F67D400E6}" srcOrd="6" destOrd="0" presId="urn:microsoft.com/office/officeart/2018/2/layout/IconVerticalSolidList"/>
    <dgm:cxn modelId="{D015AE30-04F4-4D21-9E14-EA947ACAC7D0}" type="presParOf" srcId="{A5A056A6-D886-474D-BEDA-521F67D400E6}" destId="{F99D5C54-0840-4618-9581-CF6E16492D1E}" srcOrd="0" destOrd="0" presId="urn:microsoft.com/office/officeart/2018/2/layout/IconVerticalSolidList"/>
    <dgm:cxn modelId="{35CF8070-D22F-4750-BEDF-812CC8EE940B}" type="presParOf" srcId="{A5A056A6-D886-474D-BEDA-521F67D400E6}" destId="{0D94EC84-0B4D-4BC1-BF9A-167A9B4D6321}" srcOrd="1" destOrd="0" presId="urn:microsoft.com/office/officeart/2018/2/layout/IconVerticalSolidList"/>
    <dgm:cxn modelId="{22F3BBEC-BF67-4A20-93FE-B68AA094CD99}" type="presParOf" srcId="{A5A056A6-D886-474D-BEDA-521F67D400E6}" destId="{CF59D079-45BA-4697-B74A-342A3E1A544F}" srcOrd="2" destOrd="0" presId="urn:microsoft.com/office/officeart/2018/2/layout/IconVerticalSolidList"/>
    <dgm:cxn modelId="{2FA444C3-401D-49CF-AC9B-345866E5B292}" type="presParOf" srcId="{A5A056A6-D886-474D-BEDA-521F67D400E6}" destId="{CF6C62BF-2668-4956-9784-6EF4EFC0A5F7}" srcOrd="3" destOrd="0" presId="urn:microsoft.com/office/officeart/2018/2/layout/IconVerticalSolidList"/>
    <dgm:cxn modelId="{65C740D3-53DD-4842-A05C-0A52C291C9C1}" type="presParOf" srcId="{0C2AE22F-4B95-4D35-887F-DFE42631A988}" destId="{0E5D3065-145B-414C-B309-552A2960A8D4}" srcOrd="7" destOrd="0" presId="urn:microsoft.com/office/officeart/2018/2/layout/IconVerticalSolidList"/>
    <dgm:cxn modelId="{F69D817A-2BC2-4000-A666-87008E3B58A9}" type="presParOf" srcId="{0C2AE22F-4B95-4D35-887F-DFE42631A988}" destId="{71D619FE-A4ED-4B9D-A709-E315D193D4F6}" srcOrd="8" destOrd="0" presId="urn:microsoft.com/office/officeart/2018/2/layout/IconVerticalSolidList"/>
    <dgm:cxn modelId="{522B1C53-1B0D-4545-9C91-0CEAFEDB8491}" type="presParOf" srcId="{71D619FE-A4ED-4B9D-A709-E315D193D4F6}" destId="{0E2ABA6C-1EA9-498C-A467-69D9066C590D}" srcOrd="0" destOrd="0" presId="urn:microsoft.com/office/officeart/2018/2/layout/IconVerticalSolidList"/>
    <dgm:cxn modelId="{20A4A8C4-E4C9-473D-A8F0-CD8E62717D71}" type="presParOf" srcId="{71D619FE-A4ED-4B9D-A709-E315D193D4F6}" destId="{E1E1AF52-D28B-4B0B-B5F8-4580659EAF67}" srcOrd="1" destOrd="0" presId="urn:microsoft.com/office/officeart/2018/2/layout/IconVerticalSolidList"/>
    <dgm:cxn modelId="{5E6B763D-76EF-431E-9A19-5ECE6F8F3FDC}" type="presParOf" srcId="{71D619FE-A4ED-4B9D-A709-E315D193D4F6}" destId="{9C7B6696-99DD-42A5-8F1B-DCA6E501AB03}" srcOrd="2" destOrd="0" presId="urn:microsoft.com/office/officeart/2018/2/layout/IconVerticalSolidList"/>
    <dgm:cxn modelId="{27D51C62-1284-4FDE-B8E5-4EC6E91A12FB}" type="presParOf" srcId="{71D619FE-A4ED-4B9D-A709-E315D193D4F6}" destId="{BC6FC3B4-B6AA-4912-BDF8-7A02C5530520}" srcOrd="3" destOrd="0" presId="urn:microsoft.com/office/officeart/2018/2/layout/IconVerticalSolidList"/>
    <dgm:cxn modelId="{B3C8AE2D-9FA4-4ED2-8CE6-9A26F1C7F68A}" type="presParOf" srcId="{0C2AE22F-4B95-4D35-887F-DFE42631A988}" destId="{D9B08685-8F35-44F2-A7AB-061C68BB3467}" srcOrd="9" destOrd="0" presId="urn:microsoft.com/office/officeart/2018/2/layout/IconVerticalSolidList"/>
    <dgm:cxn modelId="{02106A54-3F4D-4454-9485-C2A030995CC8}" type="presParOf" srcId="{0C2AE22F-4B95-4D35-887F-DFE42631A988}" destId="{713E5CFF-C93C-4AB6-A7AD-E90F0B19614C}" srcOrd="10" destOrd="0" presId="urn:microsoft.com/office/officeart/2018/2/layout/IconVerticalSolidList"/>
    <dgm:cxn modelId="{B6B656FD-ADEA-466D-8C33-39F41AF24135}" type="presParOf" srcId="{713E5CFF-C93C-4AB6-A7AD-E90F0B19614C}" destId="{8FC76D24-7DCB-4FC7-838C-86091DFD080B}" srcOrd="0" destOrd="0" presId="urn:microsoft.com/office/officeart/2018/2/layout/IconVerticalSolidList"/>
    <dgm:cxn modelId="{77F93C16-258E-4706-BE7F-5347805ACAC2}" type="presParOf" srcId="{713E5CFF-C93C-4AB6-A7AD-E90F0B19614C}" destId="{F4F2452E-25AF-449C-996F-A254D7F91F0E}" srcOrd="1" destOrd="0" presId="urn:microsoft.com/office/officeart/2018/2/layout/IconVerticalSolidList"/>
    <dgm:cxn modelId="{9D378E12-04A4-4D0B-9718-9BC2FF54102C}" type="presParOf" srcId="{713E5CFF-C93C-4AB6-A7AD-E90F0B19614C}" destId="{7C2D4CC9-D056-4ED2-88B7-CAD29750E437}" srcOrd="2" destOrd="0" presId="urn:microsoft.com/office/officeart/2018/2/layout/IconVerticalSolidList"/>
    <dgm:cxn modelId="{470D411A-5D7C-48D9-A04F-A5075CC17A3E}" type="presParOf" srcId="{713E5CFF-C93C-4AB6-A7AD-E90F0B19614C}" destId="{530227D8-8F20-4B38-8AF4-E508EBF787F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315ECF-D371-480A-A1A0-BD5AAE79391E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BC9FF3-B42B-4227-B7AC-68508DC54E22}">
      <dgm:prSet phldrT="[Text]"/>
      <dgm:spPr/>
      <dgm:t>
        <a:bodyPr/>
        <a:lstStyle/>
        <a:p>
          <a:r>
            <a:rPr lang="en-US" dirty="0"/>
            <a:t>Low Cortical Tone</a:t>
          </a:r>
        </a:p>
      </dgm:t>
    </dgm:pt>
    <dgm:pt modelId="{613C537F-BAE0-4623-A486-E44B9E530F48}" type="parTrans" cxnId="{47468680-39DA-4E58-AFE0-73EB6887EB5C}">
      <dgm:prSet/>
      <dgm:spPr/>
      <dgm:t>
        <a:bodyPr/>
        <a:lstStyle/>
        <a:p>
          <a:endParaRPr lang="en-US"/>
        </a:p>
      </dgm:t>
    </dgm:pt>
    <dgm:pt modelId="{1ED90070-B3B5-438A-B4E5-7E6D8AAF3C6D}" type="sibTrans" cxnId="{47468680-39DA-4E58-AFE0-73EB6887EB5C}">
      <dgm:prSet/>
      <dgm:spPr/>
      <dgm:t>
        <a:bodyPr/>
        <a:lstStyle/>
        <a:p>
          <a:endParaRPr lang="en-US"/>
        </a:p>
      </dgm:t>
    </dgm:pt>
    <dgm:pt modelId="{6A3C5861-6943-4D0B-AD5E-D440ECB8DA9B}">
      <dgm:prSet phldrT="[Text]"/>
      <dgm:spPr/>
      <dgm:t>
        <a:bodyPr/>
        <a:lstStyle/>
        <a:p>
          <a:r>
            <a:rPr lang="en-US" dirty="0"/>
            <a:t>Head Tilt/ High Shoulder</a:t>
          </a:r>
        </a:p>
      </dgm:t>
    </dgm:pt>
    <dgm:pt modelId="{06540137-C72F-4727-8D6F-C52158341A0C}" type="parTrans" cxnId="{D39BBA4C-A034-47BA-9405-BC6A048BC383}">
      <dgm:prSet/>
      <dgm:spPr/>
      <dgm:t>
        <a:bodyPr/>
        <a:lstStyle/>
        <a:p>
          <a:endParaRPr lang="en-US"/>
        </a:p>
      </dgm:t>
    </dgm:pt>
    <dgm:pt modelId="{F9DD7372-CA06-40FC-9BF0-645A4506FBB6}" type="sibTrans" cxnId="{D39BBA4C-A034-47BA-9405-BC6A048BC383}">
      <dgm:prSet/>
      <dgm:spPr/>
      <dgm:t>
        <a:bodyPr/>
        <a:lstStyle/>
        <a:p>
          <a:endParaRPr lang="en-US"/>
        </a:p>
      </dgm:t>
    </dgm:pt>
    <dgm:pt modelId="{0D8557B3-A059-4E5F-88ED-25B5DFA30EF4}">
      <dgm:prSet phldrT="[Text]"/>
      <dgm:spPr/>
      <dgm:t>
        <a:bodyPr/>
        <a:lstStyle/>
        <a:p>
          <a:r>
            <a:rPr lang="en-US" dirty="0"/>
            <a:t>Pupillary Latency</a:t>
          </a:r>
        </a:p>
      </dgm:t>
    </dgm:pt>
    <dgm:pt modelId="{7B7D3DCF-0580-4321-A23A-120E0048D354}" type="parTrans" cxnId="{EF3118BF-CB57-4334-B641-BB1460D6CE5C}">
      <dgm:prSet/>
      <dgm:spPr/>
      <dgm:t>
        <a:bodyPr/>
        <a:lstStyle/>
        <a:p>
          <a:endParaRPr lang="en-US"/>
        </a:p>
      </dgm:t>
    </dgm:pt>
    <dgm:pt modelId="{E4D91890-53F9-40B1-8641-22BDA8C07E00}" type="sibTrans" cxnId="{EF3118BF-CB57-4334-B641-BB1460D6CE5C}">
      <dgm:prSet/>
      <dgm:spPr/>
      <dgm:t>
        <a:bodyPr/>
        <a:lstStyle/>
        <a:p>
          <a:endParaRPr lang="en-US"/>
        </a:p>
      </dgm:t>
    </dgm:pt>
    <dgm:pt modelId="{0B69F2A5-E1B2-4E74-ABBF-7F274912CD66}">
      <dgm:prSet phldrT="[Text]"/>
      <dgm:spPr/>
      <dgm:t>
        <a:bodyPr/>
        <a:lstStyle/>
        <a:p>
          <a:r>
            <a:rPr lang="en-US" dirty="0"/>
            <a:t>Poorly Converge</a:t>
          </a:r>
        </a:p>
      </dgm:t>
    </dgm:pt>
    <dgm:pt modelId="{F3659CD1-A04F-46DB-99D1-106A2749B477}" type="parTrans" cxnId="{C8E244C9-1025-47EE-A0F3-3A7089189C1B}">
      <dgm:prSet/>
      <dgm:spPr/>
      <dgm:t>
        <a:bodyPr/>
        <a:lstStyle/>
        <a:p>
          <a:endParaRPr lang="en-US"/>
        </a:p>
      </dgm:t>
    </dgm:pt>
    <dgm:pt modelId="{653648D8-D6A7-4B98-A82F-ADCF2EC79DDA}" type="sibTrans" cxnId="{C8E244C9-1025-47EE-A0F3-3A7089189C1B}">
      <dgm:prSet/>
      <dgm:spPr/>
      <dgm:t>
        <a:bodyPr/>
        <a:lstStyle/>
        <a:p>
          <a:endParaRPr lang="en-US"/>
        </a:p>
      </dgm:t>
    </dgm:pt>
    <dgm:pt modelId="{0EBF8F77-0C80-482B-AB8B-C5FFB1FC8B8A}">
      <dgm:prSet phldrT="[Text]"/>
      <dgm:spPr/>
      <dgm:t>
        <a:bodyPr/>
        <a:lstStyle/>
        <a:p>
          <a:r>
            <a:rPr lang="en-US" dirty="0"/>
            <a:t>Hypotonic Pursuit </a:t>
          </a:r>
        </a:p>
      </dgm:t>
    </dgm:pt>
    <dgm:pt modelId="{D529E91D-81C4-4C14-B636-E583375A3DFF}" type="parTrans" cxnId="{DAE9FDA8-E5D3-4676-824D-9FB84771CD20}">
      <dgm:prSet/>
      <dgm:spPr/>
      <dgm:t>
        <a:bodyPr/>
        <a:lstStyle/>
        <a:p>
          <a:endParaRPr lang="en-US"/>
        </a:p>
      </dgm:t>
    </dgm:pt>
    <dgm:pt modelId="{5DDC5D19-4B3C-4515-9242-F79D42D8342E}" type="sibTrans" cxnId="{DAE9FDA8-E5D3-4676-824D-9FB84771CD20}">
      <dgm:prSet/>
      <dgm:spPr/>
      <dgm:t>
        <a:bodyPr/>
        <a:lstStyle/>
        <a:p>
          <a:endParaRPr lang="en-US"/>
        </a:p>
      </dgm:t>
    </dgm:pt>
    <dgm:pt modelId="{57712B01-354D-4CA6-B010-81412176D014}">
      <dgm:prSet phldrT="[Text]"/>
      <dgm:spPr/>
      <dgm:t>
        <a:bodyPr/>
        <a:lstStyle/>
        <a:p>
          <a:r>
            <a:rPr lang="en-US" dirty="0"/>
            <a:t>Hypotonic Saccade (opposite)</a:t>
          </a:r>
        </a:p>
      </dgm:t>
    </dgm:pt>
    <dgm:pt modelId="{75DF8244-B548-4F4D-9D5C-CF7CC755295A}" type="parTrans" cxnId="{6880A563-7FF7-4AD0-A9B4-BDC36EFA8E5D}">
      <dgm:prSet/>
      <dgm:spPr/>
      <dgm:t>
        <a:bodyPr/>
        <a:lstStyle/>
        <a:p>
          <a:endParaRPr lang="en-US"/>
        </a:p>
      </dgm:t>
    </dgm:pt>
    <dgm:pt modelId="{9D2A9794-7C75-4453-8AC5-9044BA88F00D}" type="sibTrans" cxnId="{6880A563-7FF7-4AD0-A9B4-BDC36EFA8E5D}">
      <dgm:prSet/>
      <dgm:spPr/>
      <dgm:t>
        <a:bodyPr/>
        <a:lstStyle/>
        <a:p>
          <a:endParaRPr lang="en-US"/>
        </a:p>
      </dgm:t>
    </dgm:pt>
    <dgm:pt modelId="{628BFD86-01CB-4846-A978-5B4AE68BD714}">
      <dgm:prSet phldrT="[Text]"/>
      <dgm:spPr/>
      <dgm:t>
        <a:bodyPr/>
        <a:lstStyle/>
        <a:p>
          <a:r>
            <a:rPr lang="en-US" dirty="0"/>
            <a:t>SYM ANS</a:t>
          </a:r>
        </a:p>
        <a:p>
          <a:r>
            <a:rPr lang="en-US" dirty="0"/>
            <a:t>Low PO2</a:t>
          </a:r>
        </a:p>
      </dgm:t>
    </dgm:pt>
    <dgm:pt modelId="{CB305C59-ED1F-4FB4-B8D4-CDD28DD78501}" type="parTrans" cxnId="{F6DF4B84-3484-4F4E-A43F-1310332C1E26}">
      <dgm:prSet/>
      <dgm:spPr/>
      <dgm:t>
        <a:bodyPr/>
        <a:lstStyle/>
        <a:p>
          <a:endParaRPr lang="en-US"/>
        </a:p>
      </dgm:t>
    </dgm:pt>
    <dgm:pt modelId="{80818559-100A-45ED-ACBD-6453903CBC3A}" type="sibTrans" cxnId="{F6DF4B84-3484-4F4E-A43F-1310332C1E26}">
      <dgm:prSet/>
      <dgm:spPr/>
      <dgm:t>
        <a:bodyPr/>
        <a:lstStyle/>
        <a:p>
          <a:endParaRPr lang="en-US"/>
        </a:p>
      </dgm:t>
    </dgm:pt>
    <dgm:pt modelId="{1BAC83A4-624A-44CF-B610-138E0CCF2F5C}" type="pres">
      <dgm:prSet presAssocID="{30315ECF-D371-480A-A1A0-BD5AAE79391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4F0529D-92AD-4B52-845D-39FDD163DE16}" type="pres">
      <dgm:prSet presAssocID="{00BC9FF3-B42B-4227-B7AC-68508DC54E22}" presName="Parent" presStyleLbl="node0" presStyleIdx="0" presStyleCnt="1" custAng="0">
        <dgm:presLayoutVars>
          <dgm:chMax val="6"/>
          <dgm:chPref val="6"/>
        </dgm:presLayoutVars>
      </dgm:prSet>
      <dgm:spPr/>
    </dgm:pt>
    <dgm:pt modelId="{CD8BBB95-AC13-4907-BAB2-9FB2F6F20AEB}" type="pres">
      <dgm:prSet presAssocID="{6A3C5861-6943-4D0B-AD5E-D440ECB8DA9B}" presName="Accent1" presStyleCnt="0"/>
      <dgm:spPr/>
    </dgm:pt>
    <dgm:pt modelId="{5356C5D0-CAC5-4B68-9C2A-B729F91B7272}" type="pres">
      <dgm:prSet presAssocID="{6A3C5861-6943-4D0B-AD5E-D440ECB8DA9B}" presName="Accent" presStyleLbl="bgShp" presStyleIdx="0" presStyleCnt="6"/>
      <dgm:spPr/>
    </dgm:pt>
    <dgm:pt modelId="{A4AF24E3-3D5E-4E21-BAEC-E75DCE17F96A}" type="pres">
      <dgm:prSet presAssocID="{6A3C5861-6943-4D0B-AD5E-D440ECB8DA9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F9D0746-0006-4B92-851D-3249B6EDB306}" type="pres">
      <dgm:prSet presAssocID="{0D8557B3-A059-4E5F-88ED-25B5DFA30EF4}" presName="Accent2" presStyleCnt="0"/>
      <dgm:spPr/>
    </dgm:pt>
    <dgm:pt modelId="{9F05287E-2E67-4540-A12E-6BD55809E3C8}" type="pres">
      <dgm:prSet presAssocID="{0D8557B3-A059-4E5F-88ED-25B5DFA30EF4}" presName="Accent" presStyleLbl="bgShp" presStyleIdx="1" presStyleCnt="6"/>
      <dgm:spPr/>
    </dgm:pt>
    <dgm:pt modelId="{C8ECCA52-924C-4D6A-9B05-E0A9C1736F55}" type="pres">
      <dgm:prSet presAssocID="{0D8557B3-A059-4E5F-88ED-25B5DFA30EF4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7D007AD-4A4E-486F-93C9-57D0DD18CAF2}" type="pres">
      <dgm:prSet presAssocID="{0B69F2A5-E1B2-4E74-ABBF-7F274912CD66}" presName="Accent3" presStyleCnt="0"/>
      <dgm:spPr/>
    </dgm:pt>
    <dgm:pt modelId="{2B55E595-0719-42F6-9C0E-93D9BBB5590E}" type="pres">
      <dgm:prSet presAssocID="{0B69F2A5-E1B2-4E74-ABBF-7F274912CD66}" presName="Accent" presStyleLbl="bgShp" presStyleIdx="2" presStyleCnt="6"/>
      <dgm:spPr/>
    </dgm:pt>
    <dgm:pt modelId="{FFBEE5B0-F496-4264-BD59-DB07DA3CAFAA}" type="pres">
      <dgm:prSet presAssocID="{0B69F2A5-E1B2-4E74-ABBF-7F274912CD66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66C5EBA-C8EB-4ECE-A6FA-0478FF1FDFD8}" type="pres">
      <dgm:prSet presAssocID="{0EBF8F77-0C80-482B-AB8B-C5FFB1FC8B8A}" presName="Accent4" presStyleCnt="0"/>
      <dgm:spPr/>
    </dgm:pt>
    <dgm:pt modelId="{7373BD20-2FDC-48F5-97E4-5409D2BC6944}" type="pres">
      <dgm:prSet presAssocID="{0EBF8F77-0C80-482B-AB8B-C5FFB1FC8B8A}" presName="Accent" presStyleLbl="bgShp" presStyleIdx="3" presStyleCnt="6"/>
      <dgm:spPr/>
    </dgm:pt>
    <dgm:pt modelId="{8399C0F8-7F05-43E8-BDEE-6A2D8892139B}" type="pres">
      <dgm:prSet presAssocID="{0EBF8F77-0C80-482B-AB8B-C5FFB1FC8B8A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C80DBDA-8B6A-4618-90E6-F8EE82FCAA7D}" type="pres">
      <dgm:prSet presAssocID="{57712B01-354D-4CA6-B010-81412176D014}" presName="Accent5" presStyleCnt="0"/>
      <dgm:spPr/>
    </dgm:pt>
    <dgm:pt modelId="{8A70D570-2908-462E-9D0A-487D400B9D1B}" type="pres">
      <dgm:prSet presAssocID="{57712B01-354D-4CA6-B010-81412176D014}" presName="Accent" presStyleLbl="bgShp" presStyleIdx="4" presStyleCnt="6"/>
      <dgm:spPr/>
    </dgm:pt>
    <dgm:pt modelId="{8000B74E-504A-414C-90AE-0DD575B03925}" type="pres">
      <dgm:prSet presAssocID="{57712B01-354D-4CA6-B010-81412176D01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2BDF3084-AA1B-46E3-972B-8E3B5D19C072}" type="pres">
      <dgm:prSet presAssocID="{628BFD86-01CB-4846-A978-5B4AE68BD714}" presName="Accent6" presStyleCnt="0"/>
      <dgm:spPr/>
    </dgm:pt>
    <dgm:pt modelId="{DA0E724C-8953-495E-B6D9-43282499184F}" type="pres">
      <dgm:prSet presAssocID="{628BFD86-01CB-4846-A978-5B4AE68BD714}" presName="Accent" presStyleLbl="bgShp" presStyleIdx="5" presStyleCnt="6"/>
      <dgm:spPr/>
    </dgm:pt>
    <dgm:pt modelId="{51F1364E-5505-483F-91E9-63CC9A107C73}" type="pres">
      <dgm:prSet presAssocID="{628BFD86-01CB-4846-A978-5B4AE68BD71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62C2720-82E0-4CB6-9815-67D2A7CCFFBF}" type="presOf" srcId="{0D8557B3-A059-4E5F-88ED-25B5DFA30EF4}" destId="{C8ECCA52-924C-4D6A-9B05-E0A9C1736F55}" srcOrd="0" destOrd="0" presId="urn:microsoft.com/office/officeart/2011/layout/HexagonRadial"/>
    <dgm:cxn modelId="{6880A563-7FF7-4AD0-A9B4-BDC36EFA8E5D}" srcId="{00BC9FF3-B42B-4227-B7AC-68508DC54E22}" destId="{57712B01-354D-4CA6-B010-81412176D014}" srcOrd="4" destOrd="0" parTransId="{75DF8244-B548-4F4D-9D5C-CF7CC755295A}" sibTransId="{9D2A9794-7C75-4453-8AC5-9044BA88F00D}"/>
    <dgm:cxn modelId="{7DCDBF64-BE9A-43F8-BF44-A51715811192}" type="presOf" srcId="{30315ECF-D371-480A-A1A0-BD5AAE79391E}" destId="{1BAC83A4-624A-44CF-B610-138E0CCF2F5C}" srcOrd="0" destOrd="0" presId="urn:microsoft.com/office/officeart/2011/layout/HexagonRadial"/>
    <dgm:cxn modelId="{D39BBA4C-A034-47BA-9405-BC6A048BC383}" srcId="{00BC9FF3-B42B-4227-B7AC-68508DC54E22}" destId="{6A3C5861-6943-4D0B-AD5E-D440ECB8DA9B}" srcOrd="0" destOrd="0" parTransId="{06540137-C72F-4727-8D6F-C52158341A0C}" sibTransId="{F9DD7372-CA06-40FC-9BF0-645A4506FBB6}"/>
    <dgm:cxn modelId="{A8295975-FA0C-4D10-BB05-53835A577531}" type="presOf" srcId="{628BFD86-01CB-4846-A978-5B4AE68BD714}" destId="{51F1364E-5505-483F-91E9-63CC9A107C73}" srcOrd="0" destOrd="0" presId="urn:microsoft.com/office/officeart/2011/layout/HexagonRadial"/>
    <dgm:cxn modelId="{4742FA7A-5E73-4930-A4FA-D8E601E2F818}" type="presOf" srcId="{00BC9FF3-B42B-4227-B7AC-68508DC54E22}" destId="{F4F0529D-92AD-4B52-845D-39FDD163DE16}" srcOrd="0" destOrd="0" presId="urn:microsoft.com/office/officeart/2011/layout/HexagonRadial"/>
    <dgm:cxn modelId="{47468680-39DA-4E58-AFE0-73EB6887EB5C}" srcId="{30315ECF-D371-480A-A1A0-BD5AAE79391E}" destId="{00BC9FF3-B42B-4227-B7AC-68508DC54E22}" srcOrd="0" destOrd="0" parTransId="{613C537F-BAE0-4623-A486-E44B9E530F48}" sibTransId="{1ED90070-B3B5-438A-B4E5-7E6D8AAF3C6D}"/>
    <dgm:cxn modelId="{B0A33982-6608-42E5-8159-938C68A42AA3}" type="presOf" srcId="{0EBF8F77-0C80-482B-AB8B-C5FFB1FC8B8A}" destId="{8399C0F8-7F05-43E8-BDEE-6A2D8892139B}" srcOrd="0" destOrd="0" presId="urn:microsoft.com/office/officeart/2011/layout/HexagonRadial"/>
    <dgm:cxn modelId="{F6DF4B84-3484-4F4E-A43F-1310332C1E26}" srcId="{00BC9FF3-B42B-4227-B7AC-68508DC54E22}" destId="{628BFD86-01CB-4846-A978-5B4AE68BD714}" srcOrd="5" destOrd="0" parTransId="{CB305C59-ED1F-4FB4-B8D4-CDD28DD78501}" sibTransId="{80818559-100A-45ED-ACBD-6453903CBC3A}"/>
    <dgm:cxn modelId="{DAE9FDA8-E5D3-4676-824D-9FB84771CD20}" srcId="{00BC9FF3-B42B-4227-B7AC-68508DC54E22}" destId="{0EBF8F77-0C80-482B-AB8B-C5FFB1FC8B8A}" srcOrd="3" destOrd="0" parTransId="{D529E91D-81C4-4C14-B636-E583375A3DFF}" sibTransId="{5DDC5D19-4B3C-4515-9242-F79D42D8342E}"/>
    <dgm:cxn modelId="{55FA2BB6-A65E-4CEB-8C89-16941B86197E}" type="presOf" srcId="{0B69F2A5-E1B2-4E74-ABBF-7F274912CD66}" destId="{FFBEE5B0-F496-4264-BD59-DB07DA3CAFAA}" srcOrd="0" destOrd="0" presId="urn:microsoft.com/office/officeart/2011/layout/HexagonRadial"/>
    <dgm:cxn modelId="{EF3118BF-CB57-4334-B641-BB1460D6CE5C}" srcId="{00BC9FF3-B42B-4227-B7AC-68508DC54E22}" destId="{0D8557B3-A059-4E5F-88ED-25B5DFA30EF4}" srcOrd="1" destOrd="0" parTransId="{7B7D3DCF-0580-4321-A23A-120E0048D354}" sibTransId="{E4D91890-53F9-40B1-8641-22BDA8C07E00}"/>
    <dgm:cxn modelId="{C8E244C9-1025-47EE-A0F3-3A7089189C1B}" srcId="{00BC9FF3-B42B-4227-B7AC-68508DC54E22}" destId="{0B69F2A5-E1B2-4E74-ABBF-7F274912CD66}" srcOrd="2" destOrd="0" parTransId="{F3659CD1-A04F-46DB-99D1-106A2749B477}" sibTransId="{653648D8-D6A7-4B98-A82F-ADCF2EC79DDA}"/>
    <dgm:cxn modelId="{15F5F1E1-54E4-4E98-A7D5-184D6D6B6809}" type="presOf" srcId="{57712B01-354D-4CA6-B010-81412176D014}" destId="{8000B74E-504A-414C-90AE-0DD575B03925}" srcOrd="0" destOrd="0" presId="urn:microsoft.com/office/officeart/2011/layout/HexagonRadial"/>
    <dgm:cxn modelId="{1969D5F6-D68D-4E35-BA4E-40CBB10A6F96}" type="presOf" srcId="{6A3C5861-6943-4D0B-AD5E-D440ECB8DA9B}" destId="{A4AF24E3-3D5E-4E21-BAEC-E75DCE17F96A}" srcOrd="0" destOrd="0" presId="urn:microsoft.com/office/officeart/2011/layout/HexagonRadial"/>
    <dgm:cxn modelId="{DB0C6D70-6B70-401E-8CAE-D9F7377CE8C8}" type="presParOf" srcId="{1BAC83A4-624A-44CF-B610-138E0CCF2F5C}" destId="{F4F0529D-92AD-4B52-845D-39FDD163DE16}" srcOrd="0" destOrd="0" presId="urn:microsoft.com/office/officeart/2011/layout/HexagonRadial"/>
    <dgm:cxn modelId="{C98EED14-45D1-4698-A2F3-4281D305239E}" type="presParOf" srcId="{1BAC83A4-624A-44CF-B610-138E0CCF2F5C}" destId="{CD8BBB95-AC13-4907-BAB2-9FB2F6F20AEB}" srcOrd="1" destOrd="0" presId="urn:microsoft.com/office/officeart/2011/layout/HexagonRadial"/>
    <dgm:cxn modelId="{30881538-4492-4555-9B49-25D1D65550BF}" type="presParOf" srcId="{CD8BBB95-AC13-4907-BAB2-9FB2F6F20AEB}" destId="{5356C5D0-CAC5-4B68-9C2A-B729F91B7272}" srcOrd="0" destOrd="0" presId="urn:microsoft.com/office/officeart/2011/layout/HexagonRadial"/>
    <dgm:cxn modelId="{712EA59A-412D-4259-BB51-99542920B84C}" type="presParOf" srcId="{1BAC83A4-624A-44CF-B610-138E0CCF2F5C}" destId="{A4AF24E3-3D5E-4E21-BAEC-E75DCE17F96A}" srcOrd="2" destOrd="0" presId="urn:microsoft.com/office/officeart/2011/layout/HexagonRadial"/>
    <dgm:cxn modelId="{EDC303EF-6AAA-43DF-AF12-886EDA814DAF}" type="presParOf" srcId="{1BAC83A4-624A-44CF-B610-138E0CCF2F5C}" destId="{BF9D0746-0006-4B92-851D-3249B6EDB306}" srcOrd="3" destOrd="0" presId="urn:microsoft.com/office/officeart/2011/layout/HexagonRadial"/>
    <dgm:cxn modelId="{B93770AA-5B85-4EB9-9672-99C7B54ED5E6}" type="presParOf" srcId="{BF9D0746-0006-4B92-851D-3249B6EDB306}" destId="{9F05287E-2E67-4540-A12E-6BD55809E3C8}" srcOrd="0" destOrd="0" presId="urn:microsoft.com/office/officeart/2011/layout/HexagonRadial"/>
    <dgm:cxn modelId="{B9461DB6-9E22-4B44-8B97-A1BFCD37D769}" type="presParOf" srcId="{1BAC83A4-624A-44CF-B610-138E0CCF2F5C}" destId="{C8ECCA52-924C-4D6A-9B05-E0A9C1736F55}" srcOrd="4" destOrd="0" presId="urn:microsoft.com/office/officeart/2011/layout/HexagonRadial"/>
    <dgm:cxn modelId="{F1762DA0-10CF-4589-91E3-AD14F10F7249}" type="presParOf" srcId="{1BAC83A4-624A-44CF-B610-138E0CCF2F5C}" destId="{27D007AD-4A4E-486F-93C9-57D0DD18CAF2}" srcOrd="5" destOrd="0" presId="urn:microsoft.com/office/officeart/2011/layout/HexagonRadial"/>
    <dgm:cxn modelId="{2D5ECBEA-E5B6-45E6-82F4-95B6059400C8}" type="presParOf" srcId="{27D007AD-4A4E-486F-93C9-57D0DD18CAF2}" destId="{2B55E595-0719-42F6-9C0E-93D9BBB5590E}" srcOrd="0" destOrd="0" presId="urn:microsoft.com/office/officeart/2011/layout/HexagonRadial"/>
    <dgm:cxn modelId="{AFB71A5B-303D-4BC2-9168-885544378082}" type="presParOf" srcId="{1BAC83A4-624A-44CF-B610-138E0CCF2F5C}" destId="{FFBEE5B0-F496-4264-BD59-DB07DA3CAFAA}" srcOrd="6" destOrd="0" presId="urn:microsoft.com/office/officeart/2011/layout/HexagonRadial"/>
    <dgm:cxn modelId="{D167F521-CA22-4BE8-9E54-E1DB75A79AAF}" type="presParOf" srcId="{1BAC83A4-624A-44CF-B610-138E0CCF2F5C}" destId="{466C5EBA-C8EB-4ECE-A6FA-0478FF1FDFD8}" srcOrd="7" destOrd="0" presId="urn:microsoft.com/office/officeart/2011/layout/HexagonRadial"/>
    <dgm:cxn modelId="{1972E944-F3D7-47AF-BE24-40E959FC72F5}" type="presParOf" srcId="{466C5EBA-C8EB-4ECE-A6FA-0478FF1FDFD8}" destId="{7373BD20-2FDC-48F5-97E4-5409D2BC6944}" srcOrd="0" destOrd="0" presId="urn:microsoft.com/office/officeart/2011/layout/HexagonRadial"/>
    <dgm:cxn modelId="{33A5FDED-9832-480B-A227-56B5DB9CCFCA}" type="presParOf" srcId="{1BAC83A4-624A-44CF-B610-138E0CCF2F5C}" destId="{8399C0F8-7F05-43E8-BDEE-6A2D8892139B}" srcOrd="8" destOrd="0" presId="urn:microsoft.com/office/officeart/2011/layout/HexagonRadial"/>
    <dgm:cxn modelId="{01C804F1-04DC-4E5C-A346-50FD5BEBC30B}" type="presParOf" srcId="{1BAC83A4-624A-44CF-B610-138E0CCF2F5C}" destId="{9C80DBDA-8B6A-4618-90E6-F8EE82FCAA7D}" srcOrd="9" destOrd="0" presId="urn:microsoft.com/office/officeart/2011/layout/HexagonRadial"/>
    <dgm:cxn modelId="{17BF78E9-38EF-4D43-A725-1D6D45EC0024}" type="presParOf" srcId="{9C80DBDA-8B6A-4618-90E6-F8EE82FCAA7D}" destId="{8A70D570-2908-462E-9D0A-487D400B9D1B}" srcOrd="0" destOrd="0" presId="urn:microsoft.com/office/officeart/2011/layout/HexagonRadial"/>
    <dgm:cxn modelId="{D55BA99D-1FC2-462F-A4CF-EE0243AFAF56}" type="presParOf" srcId="{1BAC83A4-624A-44CF-B610-138E0CCF2F5C}" destId="{8000B74E-504A-414C-90AE-0DD575B03925}" srcOrd="10" destOrd="0" presId="urn:microsoft.com/office/officeart/2011/layout/HexagonRadial"/>
    <dgm:cxn modelId="{3E3B2D96-E1E3-4594-99D8-1A1DABB81B21}" type="presParOf" srcId="{1BAC83A4-624A-44CF-B610-138E0CCF2F5C}" destId="{2BDF3084-AA1B-46E3-972B-8E3B5D19C072}" srcOrd="11" destOrd="0" presId="urn:microsoft.com/office/officeart/2011/layout/HexagonRadial"/>
    <dgm:cxn modelId="{DE2512BF-98D5-4EF4-AFE5-CE3E17D5DA57}" type="presParOf" srcId="{2BDF3084-AA1B-46E3-972B-8E3B5D19C072}" destId="{DA0E724C-8953-495E-B6D9-43282499184F}" srcOrd="0" destOrd="0" presId="urn:microsoft.com/office/officeart/2011/layout/HexagonRadial"/>
    <dgm:cxn modelId="{2E3844AF-1280-4506-8292-67F383BBFF33}" type="presParOf" srcId="{1BAC83A4-624A-44CF-B610-138E0CCF2F5C}" destId="{51F1364E-5505-483F-91E9-63CC9A107C7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72BD3FE-8C6C-4D2D-B2CC-031502FD84B1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0A94BBF-B968-48BA-A838-A5DF2E2FCFF6}">
      <dgm:prSet/>
      <dgm:spPr/>
      <dgm:t>
        <a:bodyPr/>
        <a:lstStyle/>
        <a:p>
          <a:r>
            <a:rPr lang="en-US" dirty="0"/>
            <a:t>Polyvagal Theory- Steven </a:t>
          </a:r>
          <a:r>
            <a:rPr lang="en-US" dirty="0" err="1"/>
            <a:t>Porges</a:t>
          </a:r>
          <a:r>
            <a:rPr lang="en-US" dirty="0"/>
            <a:t>, PhD</a:t>
          </a:r>
        </a:p>
      </dgm:t>
    </dgm:pt>
    <dgm:pt modelId="{72CCF315-BB5B-4E75-942F-474C8337CFA8}" type="parTrans" cxnId="{0F272D75-2A43-4C0C-92CE-892B7D9219EA}">
      <dgm:prSet/>
      <dgm:spPr/>
      <dgm:t>
        <a:bodyPr/>
        <a:lstStyle/>
        <a:p>
          <a:endParaRPr lang="en-US"/>
        </a:p>
      </dgm:t>
    </dgm:pt>
    <dgm:pt modelId="{A8FB1C28-8440-44C4-8774-56A8DB048805}" type="sibTrans" cxnId="{0F272D75-2A43-4C0C-92CE-892B7D9219EA}">
      <dgm:prSet/>
      <dgm:spPr/>
      <dgm:t>
        <a:bodyPr/>
        <a:lstStyle/>
        <a:p>
          <a:endParaRPr lang="en-US"/>
        </a:p>
      </dgm:t>
    </dgm:pt>
    <dgm:pt modelId="{ED398A6C-DFCE-4F40-A48D-9BF8E0A5B3E9}">
      <dgm:prSet/>
      <dgm:spPr/>
      <dgm:t>
        <a:bodyPr/>
        <a:lstStyle/>
        <a:p>
          <a:r>
            <a:rPr lang="en-US"/>
            <a:t>Delta- Subconscious </a:t>
          </a:r>
        </a:p>
      </dgm:t>
    </dgm:pt>
    <dgm:pt modelId="{1305F616-3495-4AB7-A782-9846E635DB17}" type="parTrans" cxnId="{5A10189E-8882-4194-8558-2C3EF11A513A}">
      <dgm:prSet/>
      <dgm:spPr/>
      <dgm:t>
        <a:bodyPr/>
        <a:lstStyle/>
        <a:p>
          <a:endParaRPr lang="en-US"/>
        </a:p>
      </dgm:t>
    </dgm:pt>
    <dgm:pt modelId="{97EE8C6A-C80C-43A0-8E8B-A1542BA545BB}" type="sibTrans" cxnId="{5A10189E-8882-4194-8558-2C3EF11A513A}">
      <dgm:prSet/>
      <dgm:spPr/>
      <dgm:t>
        <a:bodyPr/>
        <a:lstStyle/>
        <a:p>
          <a:endParaRPr lang="en-US"/>
        </a:p>
      </dgm:t>
    </dgm:pt>
    <dgm:pt modelId="{CA486F86-BB99-43EF-9480-EF0A94E4B820}">
      <dgm:prSet/>
      <dgm:spPr/>
      <dgm:t>
        <a:bodyPr/>
        <a:lstStyle/>
        <a:p>
          <a:r>
            <a:rPr lang="en-US"/>
            <a:t>Alpha- Creative</a:t>
          </a:r>
        </a:p>
      </dgm:t>
    </dgm:pt>
    <dgm:pt modelId="{7A019430-CB8C-4116-9BBA-03BE311C28E3}" type="parTrans" cxnId="{7A840DEA-B59D-4F7D-B733-F2D0F9EDA9C9}">
      <dgm:prSet/>
      <dgm:spPr/>
      <dgm:t>
        <a:bodyPr/>
        <a:lstStyle/>
        <a:p>
          <a:endParaRPr lang="en-US"/>
        </a:p>
      </dgm:t>
    </dgm:pt>
    <dgm:pt modelId="{988EAF7C-1458-467F-A594-50384F2BFB55}" type="sibTrans" cxnId="{7A840DEA-B59D-4F7D-B733-F2D0F9EDA9C9}">
      <dgm:prSet/>
      <dgm:spPr/>
      <dgm:t>
        <a:bodyPr/>
        <a:lstStyle/>
        <a:p>
          <a:endParaRPr lang="en-US"/>
        </a:p>
      </dgm:t>
    </dgm:pt>
    <dgm:pt modelId="{EE71771D-7039-4274-9D28-F50FCE05CAEB}">
      <dgm:prSet/>
      <dgm:spPr/>
      <dgm:t>
        <a:bodyPr/>
        <a:lstStyle/>
        <a:p>
          <a:r>
            <a:rPr lang="en-US"/>
            <a:t>Beta- Rational </a:t>
          </a:r>
        </a:p>
      </dgm:t>
    </dgm:pt>
    <dgm:pt modelId="{5C3B7E25-04E3-4F9B-B376-979B50998143}" type="parTrans" cxnId="{E65A4206-9E7C-46D7-A522-F7C8F23D1180}">
      <dgm:prSet/>
      <dgm:spPr/>
      <dgm:t>
        <a:bodyPr/>
        <a:lstStyle/>
        <a:p>
          <a:endParaRPr lang="en-US"/>
        </a:p>
      </dgm:t>
    </dgm:pt>
    <dgm:pt modelId="{376A9842-BD75-47CE-89A3-B1B34EC5FFF4}" type="sibTrans" cxnId="{E65A4206-9E7C-46D7-A522-F7C8F23D1180}">
      <dgm:prSet/>
      <dgm:spPr/>
      <dgm:t>
        <a:bodyPr/>
        <a:lstStyle/>
        <a:p>
          <a:endParaRPr lang="en-US"/>
        </a:p>
      </dgm:t>
    </dgm:pt>
    <dgm:pt modelId="{47EA3D27-7804-4018-82E1-91D16B152A20}" type="pres">
      <dgm:prSet presAssocID="{C72BD3FE-8C6C-4D2D-B2CC-031502FD84B1}" presName="linear" presStyleCnt="0">
        <dgm:presLayoutVars>
          <dgm:animLvl val="lvl"/>
          <dgm:resizeHandles val="exact"/>
        </dgm:presLayoutVars>
      </dgm:prSet>
      <dgm:spPr/>
    </dgm:pt>
    <dgm:pt modelId="{8CCC351D-BA7C-4ECA-A330-E99B671D3DC5}" type="pres">
      <dgm:prSet presAssocID="{C0A94BBF-B968-48BA-A838-A5DF2E2FCFF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C29952B-B5C9-4708-BAB6-67D9C738DF7E}" type="pres">
      <dgm:prSet presAssocID="{A8FB1C28-8440-44C4-8774-56A8DB048805}" presName="spacer" presStyleCnt="0"/>
      <dgm:spPr/>
    </dgm:pt>
    <dgm:pt modelId="{09CF7888-5BFC-4507-861A-2E86E7E1D96B}" type="pres">
      <dgm:prSet presAssocID="{ED398A6C-DFCE-4F40-A48D-9BF8E0A5B3E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D44D8B5-928D-43EA-AD69-2FCD204B03D7}" type="pres">
      <dgm:prSet presAssocID="{97EE8C6A-C80C-43A0-8E8B-A1542BA545BB}" presName="spacer" presStyleCnt="0"/>
      <dgm:spPr/>
    </dgm:pt>
    <dgm:pt modelId="{3403AD6C-9204-4684-96B7-E1ACFAEB2293}" type="pres">
      <dgm:prSet presAssocID="{CA486F86-BB99-43EF-9480-EF0A94E4B82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195EF8A-D73B-46D2-B667-BACE8EF6004D}" type="pres">
      <dgm:prSet presAssocID="{988EAF7C-1458-467F-A594-50384F2BFB55}" presName="spacer" presStyleCnt="0"/>
      <dgm:spPr/>
    </dgm:pt>
    <dgm:pt modelId="{DE7C9989-9A43-42CB-9157-8F687A644FC3}" type="pres">
      <dgm:prSet presAssocID="{EE71771D-7039-4274-9D28-F50FCE05CAE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65A4206-9E7C-46D7-A522-F7C8F23D1180}" srcId="{C72BD3FE-8C6C-4D2D-B2CC-031502FD84B1}" destId="{EE71771D-7039-4274-9D28-F50FCE05CAEB}" srcOrd="3" destOrd="0" parTransId="{5C3B7E25-04E3-4F9B-B376-979B50998143}" sibTransId="{376A9842-BD75-47CE-89A3-B1B34EC5FFF4}"/>
    <dgm:cxn modelId="{94198030-84FB-486F-98E0-E74329407A4A}" type="presOf" srcId="{C72BD3FE-8C6C-4D2D-B2CC-031502FD84B1}" destId="{47EA3D27-7804-4018-82E1-91D16B152A20}" srcOrd="0" destOrd="0" presId="urn:microsoft.com/office/officeart/2005/8/layout/vList2"/>
    <dgm:cxn modelId="{4ADB1042-1BF5-4A01-9788-A89920C560DA}" type="presOf" srcId="{C0A94BBF-B968-48BA-A838-A5DF2E2FCFF6}" destId="{8CCC351D-BA7C-4ECA-A330-E99B671D3DC5}" srcOrd="0" destOrd="0" presId="urn:microsoft.com/office/officeart/2005/8/layout/vList2"/>
    <dgm:cxn modelId="{0F272D75-2A43-4C0C-92CE-892B7D9219EA}" srcId="{C72BD3FE-8C6C-4D2D-B2CC-031502FD84B1}" destId="{C0A94BBF-B968-48BA-A838-A5DF2E2FCFF6}" srcOrd="0" destOrd="0" parTransId="{72CCF315-BB5B-4E75-942F-474C8337CFA8}" sibTransId="{A8FB1C28-8440-44C4-8774-56A8DB048805}"/>
    <dgm:cxn modelId="{5A10189E-8882-4194-8558-2C3EF11A513A}" srcId="{C72BD3FE-8C6C-4D2D-B2CC-031502FD84B1}" destId="{ED398A6C-DFCE-4F40-A48D-9BF8E0A5B3E9}" srcOrd="1" destOrd="0" parTransId="{1305F616-3495-4AB7-A782-9846E635DB17}" sibTransId="{97EE8C6A-C80C-43A0-8E8B-A1542BA545BB}"/>
    <dgm:cxn modelId="{76C8E9AB-0EC5-47F9-B7F1-D0BAC9FFC671}" type="presOf" srcId="{ED398A6C-DFCE-4F40-A48D-9BF8E0A5B3E9}" destId="{09CF7888-5BFC-4507-861A-2E86E7E1D96B}" srcOrd="0" destOrd="0" presId="urn:microsoft.com/office/officeart/2005/8/layout/vList2"/>
    <dgm:cxn modelId="{3E5581C5-7367-48D6-9859-2F1F406F3EE7}" type="presOf" srcId="{CA486F86-BB99-43EF-9480-EF0A94E4B820}" destId="{3403AD6C-9204-4684-96B7-E1ACFAEB2293}" srcOrd="0" destOrd="0" presId="urn:microsoft.com/office/officeart/2005/8/layout/vList2"/>
    <dgm:cxn modelId="{106B7EE9-5D99-4C02-82B8-7EBB002B5D40}" type="presOf" srcId="{EE71771D-7039-4274-9D28-F50FCE05CAEB}" destId="{DE7C9989-9A43-42CB-9157-8F687A644FC3}" srcOrd="0" destOrd="0" presId="urn:microsoft.com/office/officeart/2005/8/layout/vList2"/>
    <dgm:cxn modelId="{7A840DEA-B59D-4F7D-B733-F2D0F9EDA9C9}" srcId="{C72BD3FE-8C6C-4D2D-B2CC-031502FD84B1}" destId="{CA486F86-BB99-43EF-9480-EF0A94E4B820}" srcOrd="2" destOrd="0" parTransId="{7A019430-CB8C-4116-9BBA-03BE311C28E3}" sibTransId="{988EAF7C-1458-467F-A594-50384F2BFB55}"/>
    <dgm:cxn modelId="{6CE1F95A-6C64-450F-80F2-9AF695AF6640}" type="presParOf" srcId="{47EA3D27-7804-4018-82E1-91D16B152A20}" destId="{8CCC351D-BA7C-4ECA-A330-E99B671D3DC5}" srcOrd="0" destOrd="0" presId="urn:microsoft.com/office/officeart/2005/8/layout/vList2"/>
    <dgm:cxn modelId="{2C3CA038-CC8A-41AF-B5E2-A1F312ED5649}" type="presParOf" srcId="{47EA3D27-7804-4018-82E1-91D16B152A20}" destId="{AC29952B-B5C9-4708-BAB6-67D9C738DF7E}" srcOrd="1" destOrd="0" presId="urn:microsoft.com/office/officeart/2005/8/layout/vList2"/>
    <dgm:cxn modelId="{9E2C913C-0572-4C59-A8C3-791DEC763383}" type="presParOf" srcId="{47EA3D27-7804-4018-82E1-91D16B152A20}" destId="{09CF7888-5BFC-4507-861A-2E86E7E1D96B}" srcOrd="2" destOrd="0" presId="urn:microsoft.com/office/officeart/2005/8/layout/vList2"/>
    <dgm:cxn modelId="{0B9011FF-584D-498A-BB64-6442E34A56A1}" type="presParOf" srcId="{47EA3D27-7804-4018-82E1-91D16B152A20}" destId="{0D44D8B5-928D-43EA-AD69-2FCD204B03D7}" srcOrd="3" destOrd="0" presId="urn:microsoft.com/office/officeart/2005/8/layout/vList2"/>
    <dgm:cxn modelId="{C606B84E-E244-43B3-A28F-971CD08489F5}" type="presParOf" srcId="{47EA3D27-7804-4018-82E1-91D16B152A20}" destId="{3403AD6C-9204-4684-96B7-E1ACFAEB2293}" srcOrd="4" destOrd="0" presId="urn:microsoft.com/office/officeart/2005/8/layout/vList2"/>
    <dgm:cxn modelId="{A93217AB-3FD6-404C-8A92-08D3769573CB}" type="presParOf" srcId="{47EA3D27-7804-4018-82E1-91D16B152A20}" destId="{A195EF8A-D73B-46D2-B667-BACE8EF6004D}" srcOrd="5" destOrd="0" presId="urn:microsoft.com/office/officeart/2005/8/layout/vList2"/>
    <dgm:cxn modelId="{FD25E1E2-BBF3-422C-85AB-F9C3FF9F4B93}" type="presParOf" srcId="{47EA3D27-7804-4018-82E1-91D16B152A20}" destId="{DE7C9989-9A43-42CB-9157-8F687A644FC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221BAE-B5A0-4B99-A5CA-4A1FE094B69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4_2" csCatId="accent4" phldr="1"/>
      <dgm:spPr/>
      <dgm:t>
        <a:bodyPr/>
        <a:lstStyle/>
        <a:p>
          <a:endParaRPr lang="en-US"/>
        </a:p>
      </dgm:t>
    </dgm:pt>
    <dgm:pt modelId="{B0392CDA-1A12-4DA7-9AAC-FAE7C3596F0A}">
      <dgm:prSet/>
      <dgm:spPr/>
      <dgm:t>
        <a:bodyPr/>
        <a:lstStyle/>
        <a:p>
          <a:pPr>
            <a:defRPr cap="all"/>
          </a:pPr>
          <a:r>
            <a:rPr lang="en-US" dirty="0"/>
            <a:t>Assessing ANS Tone through the eyes</a:t>
          </a:r>
        </a:p>
      </dgm:t>
    </dgm:pt>
    <dgm:pt modelId="{D95F191C-6013-4756-B8A0-8217014676E9}" type="parTrans" cxnId="{EE6CC91B-462A-45FE-82EF-CF8BBD66E686}">
      <dgm:prSet/>
      <dgm:spPr/>
      <dgm:t>
        <a:bodyPr/>
        <a:lstStyle/>
        <a:p>
          <a:endParaRPr lang="en-US"/>
        </a:p>
      </dgm:t>
    </dgm:pt>
    <dgm:pt modelId="{45F81C0A-2963-4F09-AA92-26A376A0CE2C}" type="sibTrans" cxnId="{EE6CC91B-462A-45FE-82EF-CF8BBD66E686}">
      <dgm:prSet/>
      <dgm:spPr/>
      <dgm:t>
        <a:bodyPr/>
        <a:lstStyle/>
        <a:p>
          <a:endParaRPr lang="en-US"/>
        </a:p>
      </dgm:t>
    </dgm:pt>
    <dgm:pt modelId="{27594C62-24F4-45AE-8E32-C7AB3B9D70A3}">
      <dgm:prSet/>
      <dgm:spPr/>
      <dgm:t>
        <a:bodyPr/>
        <a:lstStyle/>
        <a:p>
          <a:pPr>
            <a:defRPr cap="all"/>
          </a:pPr>
          <a:r>
            <a:rPr lang="en-US"/>
            <a:t>Hypermetric</a:t>
          </a:r>
        </a:p>
      </dgm:t>
    </dgm:pt>
    <dgm:pt modelId="{43C2DB81-3C2A-4CDD-A570-E3999A7E290C}" type="parTrans" cxnId="{831EABA8-8554-40E9-8CED-8C8D8F223571}">
      <dgm:prSet/>
      <dgm:spPr/>
      <dgm:t>
        <a:bodyPr/>
        <a:lstStyle/>
        <a:p>
          <a:endParaRPr lang="en-US"/>
        </a:p>
      </dgm:t>
    </dgm:pt>
    <dgm:pt modelId="{CC7E1B0E-7504-4AFF-86C1-4F6AB76A1F55}" type="sibTrans" cxnId="{831EABA8-8554-40E9-8CED-8C8D8F223571}">
      <dgm:prSet/>
      <dgm:spPr/>
      <dgm:t>
        <a:bodyPr/>
        <a:lstStyle/>
        <a:p>
          <a:endParaRPr lang="en-US"/>
        </a:p>
      </dgm:t>
    </dgm:pt>
    <dgm:pt modelId="{3D2BC04D-E805-489A-9B45-49B1664C268F}">
      <dgm:prSet/>
      <dgm:spPr/>
      <dgm:t>
        <a:bodyPr/>
        <a:lstStyle/>
        <a:p>
          <a:pPr>
            <a:defRPr cap="all"/>
          </a:pPr>
          <a:r>
            <a:rPr lang="en-US"/>
            <a:t>Hypometric</a:t>
          </a:r>
        </a:p>
      </dgm:t>
    </dgm:pt>
    <dgm:pt modelId="{D506A0F6-37AD-40B7-8391-E11BEF2970B9}" type="parTrans" cxnId="{2CC09DD4-2061-4EB9-B6EE-D0ADE13E0BD8}">
      <dgm:prSet/>
      <dgm:spPr/>
      <dgm:t>
        <a:bodyPr/>
        <a:lstStyle/>
        <a:p>
          <a:endParaRPr lang="en-US"/>
        </a:p>
      </dgm:t>
    </dgm:pt>
    <dgm:pt modelId="{92F20415-D720-41EC-94A9-D09D2913E490}" type="sibTrans" cxnId="{2CC09DD4-2061-4EB9-B6EE-D0ADE13E0BD8}">
      <dgm:prSet/>
      <dgm:spPr/>
      <dgm:t>
        <a:bodyPr/>
        <a:lstStyle/>
        <a:p>
          <a:endParaRPr lang="en-US"/>
        </a:p>
      </dgm:t>
    </dgm:pt>
    <dgm:pt modelId="{00A5A073-0057-4009-88CA-82FEE5AA0B3B}" type="pres">
      <dgm:prSet presAssocID="{99221BAE-B5A0-4B99-A5CA-4A1FE094B696}" presName="root" presStyleCnt="0">
        <dgm:presLayoutVars>
          <dgm:dir/>
          <dgm:resizeHandles val="exact"/>
        </dgm:presLayoutVars>
      </dgm:prSet>
      <dgm:spPr/>
    </dgm:pt>
    <dgm:pt modelId="{32744283-C105-4BEF-A212-8207155FCEAC}" type="pres">
      <dgm:prSet presAssocID="{B0392CDA-1A12-4DA7-9AAC-FAE7C3596F0A}" presName="compNode" presStyleCnt="0"/>
      <dgm:spPr/>
    </dgm:pt>
    <dgm:pt modelId="{A4DB1281-4EBF-4D7B-B923-2B77A0850278}" type="pres">
      <dgm:prSet presAssocID="{B0392CDA-1A12-4DA7-9AAC-FAE7C3596F0A}" presName="iconBgRect" presStyleLbl="bgShp" presStyleIdx="0" presStyleCnt="3"/>
      <dgm:spPr/>
    </dgm:pt>
    <dgm:pt modelId="{75F5E8A6-DB8C-41B7-89C8-93918D04E1D2}" type="pres">
      <dgm:prSet presAssocID="{B0392CDA-1A12-4DA7-9AAC-FAE7C3596F0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s"/>
        </a:ext>
      </dgm:extLst>
    </dgm:pt>
    <dgm:pt modelId="{29D19406-21B6-412C-A2E4-25685482D7C6}" type="pres">
      <dgm:prSet presAssocID="{B0392CDA-1A12-4DA7-9AAC-FAE7C3596F0A}" presName="spaceRect" presStyleCnt="0"/>
      <dgm:spPr/>
    </dgm:pt>
    <dgm:pt modelId="{272A8964-E789-47A1-92C6-0F01F5E82A6E}" type="pres">
      <dgm:prSet presAssocID="{B0392CDA-1A12-4DA7-9AAC-FAE7C3596F0A}" presName="textRect" presStyleLbl="revTx" presStyleIdx="0" presStyleCnt="3">
        <dgm:presLayoutVars>
          <dgm:chMax val="1"/>
          <dgm:chPref val="1"/>
        </dgm:presLayoutVars>
      </dgm:prSet>
      <dgm:spPr/>
    </dgm:pt>
    <dgm:pt modelId="{C9C71197-A779-420F-8A09-6A25BA2A91CD}" type="pres">
      <dgm:prSet presAssocID="{45F81C0A-2963-4F09-AA92-26A376A0CE2C}" presName="sibTrans" presStyleCnt="0"/>
      <dgm:spPr/>
    </dgm:pt>
    <dgm:pt modelId="{BB227F81-183D-402A-8302-740CEE8D4D38}" type="pres">
      <dgm:prSet presAssocID="{27594C62-24F4-45AE-8E32-C7AB3B9D70A3}" presName="compNode" presStyleCnt="0"/>
      <dgm:spPr/>
    </dgm:pt>
    <dgm:pt modelId="{62524980-7A62-40FB-AF43-B757FED9F1B5}" type="pres">
      <dgm:prSet presAssocID="{27594C62-24F4-45AE-8E32-C7AB3B9D70A3}" presName="iconBgRect" presStyleLbl="bgShp" presStyleIdx="1" presStyleCnt="3"/>
      <dgm:spPr/>
    </dgm:pt>
    <dgm:pt modelId="{5CC89F1C-B179-4558-BCDF-F936295543C3}" type="pres">
      <dgm:prSet presAssocID="{27594C62-24F4-45AE-8E32-C7AB3B9D70A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bbit"/>
        </a:ext>
      </dgm:extLst>
    </dgm:pt>
    <dgm:pt modelId="{28D44250-CEAD-4348-B405-706B3FF7C621}" type="pres">
      <dgm:prSet presAssocID="{27594C62-24F4-45AE-8E32-C7AB3B9D70A3}" presName="spaceRect" presStyleCnt="0"/>
      <dgm:spPr/>
    </dgm:pt>
    <dgm:pt modelId="{3A5839B3-60B6-43E2-B096-960A4E197060}" type="pres">
      <dgm:prSet presAssocID="{27594C62-24F4-45AE-8E32-C7AB3B9D70A3}" presName="textRect" presStyleLbl="revTx" presStyleIdx="1" presStyleCnt="3">
        <dgm:presLayoutVars>
          <dgm:chMax val="1"/>
          <dgm:chPref val="1"/>
        </dgm:presLayoutVars>
      </dgm:prSet>
      <dgm:spPr/>
    </dgm:pt>
    <dgm:pt modelId="{FDAF3AD1-4CF3-4B36-88F7-DA50125B4264}" type="pres">
      <dgm:prSet presAssocID="{CC7E1B0E-7504-4AFF-86C1-4F6AB76A1F55}" presName="sibTrans" presStyleCnt="0"/>
      <dgm:spPr/>
    </dgm:pt>
    <dgm:pt modelId="{DC698E3C-3980-4A7C-8239-283E51F5DEB3}" type="pres">
      <dgm:prSet presAssocID="{3D2BC04D-E805-489A-9B45-49B1664C268F}" presName="compNode" presStyleCnt="0"/>
      <dgm:spPr/>
    </dgm:pt>
    <dgm:pt modelId="{B133F918-0CC8-43A4-9F53-1C919E43A947}" type="pres">
      <dgm:prSet presAssocID="{3D2BC04D-E805-489A-9B45-49B1664C268F}" presName="iconBgRect" presStyleLbl="bgShp" presStyleIdx="2" presStyleCnt="3"/>
      <dgm:spPr/>
    </dgm:pt>
    <dgm:pt modelId="{5B6AF679-7658-4B83-9277-ED379B8606DB}" type="pres">
      <dgm:prSet presAssocID="{3D2BC04D-E805-489A-9B45-49B1664C268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rtle"/>
        </a:ext>
      </dgm:extLst>
    </dgm:pt>
    <dgm:pt modelId="{77DA9C3D-579E-4D48-B8CC-AF65268A5D2C}" type="pres">
      <dgm:prSet presAssocID="{3D2BC04D-E805-489A-9B45-49B1664C268F}" presName="spaceRect" presStyleCnt="0"/>
      <dgm:spPr/>
    </dgm:pt>
    <dgm:pt modelId="{BEAF2C61-2355-48BE-AA75-E79118D60F8D}" type="pres">
      <dgm:prSet presAssocID="{3D2BC04D-E805-489A-9B45-49B1664C268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969B306-E19E-489E-A27F-BB1FD543B9CB}" type="presOf" srcId="{27594C62-24F4-45AE-8E32-C7AB3B9D70A3}" destId="{3A5839B3-60B6-43E2-B096-960A4E197060}" srcOrd="0" destOrd="0" presId="urn:microsoft.com/office/officeart/2018/5/layout/IconCircleLabelList"/>
    <dgm:cxn modelId="{EE6CC91B-462A-45FE-82EF-CF8BBD66E686}" srcId="{99221BAE-B5A0-4B99-A5CA-4A1FE094B696}" destId="{B0392CDA-1A12-4DA7-9AAC-FAE7C3596F0A}" srcOrd="0" destOrd="0" parTransId="{D95F191C-6013-4756-B8A0-8217014676E9}" sibTransId="{45F81C0A-2963-4F09-AA92-26A376A0CE2C}"/>
    <dgm:cxn modelId="{34BE6245-9B55-422F-809A-099FF0D35467}" type="presOf" srcId="{B0392CDA-1A12-4DA7-9AAC-FAE7C3596F0A}" destId="{272A8964-E789-47A1-92C6-0F01F5E82A6E}" srcOrd="0" destOrd="0" presId="urn:microsoft.com/office/officeart/2018/5/layout/IconCircleLabelList"/>
    <dgm:cxn modelId="{831EABA8-8554-40E9-8CED-8C8D8F223571}" srcId="{99221BAE-B5A0-4B99-A5CA-4A1FE094B696}" destId="{27594C62-24F4-45AE-8E32-C7AB3B9D70A3}" srcOrd="1" destOrd="0" parTransId="{43C2DB81-3C2A-4CDD-A570-E3999A7E290C}" sibTransId="{CC7E1B0E-7504-4AFF-86C1-4F6AB76A1F55}"/>
    <dgm:cxn modelId="{55D52DB4-8FD9-4977-ABFC-63D937B22C17}" type="presOf" srcId="{3D2BC04D-E805-489A-9B45-49B1664C268F}" destId="{BEAF2C61-2355-48BE-AA75-E79118D60F8D}" srcOrd="0" destOrd="0" presId="urn:microsoft.com/office/officeart/2018/5/layout/IconCircleLabelList"/>
    <dgm:cxn modelId="{2CC09DD4-2061-4EB9-B6EE-D0ADE13E0BD8}" srcId="{99221BAE-B5A0-4B99-A5CA-4A1FE094B696}" destId="{3D2BC04D-E805-489A-9B45-49B1664C268F}" srcOrd="2" destOrd="0" parTransId="{D506A0F6-37AD-40B7-8391-E11BEF2970B9}" sibTransId="{92F20415-D720-41EC-94A9-D09D2913E490}"/>
    <dgm:cxn modelId="{892F3FEC-D294-4333-A2DF-BC2F69614DFB}" type="presOf" srcId="{99221BAE-B5A0-4B99-A5CA-4A1FE094B696}" destId="{00A5A073-0057-4009-88CA-82FEE5AA0B3B}" srcOrd="0" destOrd="0" presId="urn:microsoft.com/office/officeart/2018/5/layout/IconCircleLabelList"/>
    <dgm:cxn modelId="{9C369527-9E15-42D9-BB34-4279267BA145}" type="presParOf" srcId="{00A5A073-0057-4009-88CA-82FEE5AA0B3B}" destId="{32744283-C105-4BEF-A212-8207155FCEAC}" srcOrd="0" destOrd="0" presId="urn:microsoft.com/office/officeart/2018/5/layout/IconCircleLabelList"/>
    <dgm:cxn modelId="{16BDE7FA-32D8-46A1-ADED-E6AA27F42938}" type="presParOf" srcId="{32744283-C105-4BEF-A212-8207155FCEAC}" destId="{A4DB1281-4EBF-4D7B-B923-2B77A0850278}" srcOrd="0" destOrd="0" presId="urn:microsoft.com/office/officeart/2018/5/layout/IconCircleLabelList"/>
    <dgm:cxn modelId="{19792242-6646-4891-A656-1248002B32B8}" type="presParOf" srcId="{32744283-C105-4BEF-A212-8207155FCEAC}" destId="{75F5E8A6-DB8C-41B7-89C8-93918D04E1D2}" srcOrd="1" destOrd="0" presId="urn:microsoft.com/office/officeart/2018/5/layout/IconCircleLabelList"/>
    <dgm:cxn modelId="{B9EE2B93-8B3D-4420-A440-446ED68B18B5}" type="presParOf" srcId="{32744283-C105-4BEF-A212-8207155FCEAC}" destId="{29D19406-21B6-412C-A2E4-25685482D7C6}" srcOrd="2" destOrd="0" presId="urn:microsoft.com/office/officeart/2018/5/layout/IconCircleLabelList"/>
    <dgm:cxn modelId="{436EBDCD-9AED-48FC-BACE-24739BC0707F}" type="presParOf" srcId="{32744283-C105-4BEF-A212-8207155FCEAC}" destId="{272A8964-E789-47A1-92C6-0F01F5E82A6E}" srcOrd="3" destOrd="0" presId="urn:microsoft.com/office/officeart/2018/5/layout/IconCircleLabelList"/>
    <dgm:cxn modelId="{C962786C-B004-4FC7-B466-F324FD5C36D8}" type="presParOf" srcId="{00A5A073-0057-4009-88CA-82FEE5AA0B3B}" destId="{C9C71197-A779-420F-8A09-6A25BA2A91CD}" srcOrd="1" destOrd="0" presId="urn:microsoft.com/office/officeart/2018/5/layout/IconCircleLabelList"/>
    <dgm:cxn modelId="{36139D95-5BC5-4447-BF63-5FAD3E3F3819}" type="presParOf" srcId="{00A5A073-0057-4009-88CA-82FEE5AA0B3B}" destId="{BB227F81-183D-402A-8302-740CEE8D4D38}" srcOrd="2" destOrd="0" presId="urn:microsoft.com/office/officeart/2018/5/layout/IconCircleLabelList"/>
    <dgm:cxn modelId="{8A125BCC-639F-4507-89B0-54551F61F2A3}" type="presParOf" srcId="{BB227F81-183D-402A-8302-740CEE8D4D38}" destId="{62524980-7A62-40FB-AF43-B757FED9F1B5}" srcOrd="0" destOrd="0" presId="urn:microsoft.com/office/officeart/2018/5/layout/IconCircleLabelList"/>
    <dgm:cxn modelId="{47A6026F-0A2A-43FA-A4A7-E786328CB595}" type="presParOf" srcId="{BB227F81-183D-402A-8302-740CEE8D4D38}" destId="{5CC89F1C-B179-4558-BCDF-F936295543C3}" srcOrd="1" destOrd="0" presId="urn:microsoft.com/office/officeart/2018/5/layout/IconCircleLabelList"/>
    <dgm:cxn modelId="{89D65EB3-ABEA-4279-8CF5-FA6348E9248A}" type="presParOf" srcId="{BB227F81-183D-402A-8302-740CEE8D4D38}" destId="{28D44250-CEAD-4348-B405-706B3FF7C621}" srcOrd="2" destOrd="0" presId="urn:microsoft.com/office/officeart/2018/5/layout/IconCircleLabelList"/>
    <dgm:cxn modelId="{C795CE19-5097-4C35-90E7-E719822FF489}" type="presParOf" srcId="{BB227F81-183D-402A-8302-740CEE8D4D38}" destId="{3A5839B3-60B6-43E2-B096-960A4E197060}" srcOrd="3" destOrd="0" presId="urn:microsoft.com/office/officeart/2018/5/layout/IconCircleLabelList"/>
    <dgm:cxn modelId="{3FEC9E96-A9C7-4AEF-8793-1F2B8C42C240}" type="presParOf" srcId="{00A5A073-0057-4009-88CA-82FEE5AA0B3B}" destId="{FDAF3AD1-4CF3-4B36-88F7-DA50125B4264}" srcOrd="3" destOrd="0" presId="urn:microsoft.com/office/officeart/2018/5/layout/IconCircleLabelList"/>
    <dgm:cxn modelId="{9827829B-82E0-43F4-8724-1759DAE96A8A}" type="presParOf" srcId="{00A5A073-0057-4009-88CA-82FEE5AA0B3B}" destId="{DC698E3C-3980-4A7C-8239-283E51F5DEB3}" srcOrd="4" destOrd="0" presId="urn:microsoft.com/office/officeart/2018/5/layout/IconCircleLabelList"/>
    <dgm:cxn modelId="{8F150632-A4EF-4C98-B870-88A34D2D16C7}" type="presParOf" srcId="{DC698E3C-3980-4A7C-8239-283E51F5DEB3}" destId="{B133F918-0CC8-43A4-9F53-1C919E43A947}" srcOrd="0" destOrd="0" presId="urn:microsoft.com/office/officeart/2018/5/layout/IconCircleLabelList"/>
    <dgm:cxn modelId="{07462853-343A-44EA-92A3-C295DB62AC68}" type="presParOf" srcId="{DC698E3C-3980-4A7C-8239-283E51F5DEB3}" destId="{5B6AF679-7658-4B83-9277-ED379B8606DB}" srcOrd="1" destOrd="0" presId="urn:microsoft.com/office/officeart/2018/5/layout/IconCircleLabelList"/>
    <dgm:cxn modelId="{702F7656-95F2-4963-951F-6FA702941D4E}" type="presParOf" srcId="{DC698E3C-3980-4A7C-8239-283E51F5DEB3}" destId="{77DA9C3D-579E-4D48-B8CC-AF65268A5D2C}" srcOrd="2" destOrd="0" presId="urn:microsoft.com/office/officeart/2018/5/layout/IconCircleLabelList"/>
    <dgm:cxn modelId="{DA8CC523-847B-4C66-9204-23994F6A9D5A}" type="presParOf" srcId="{DC698E3C-3980-4A7C-8239-283E51F5DEB3}" destId="{BEAF2C61-2355-48BE-AA75-E79118D60F8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3668C6-716F-4B37-A211-C2968FB49DF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70BFDA0E-ABB5-4013-8F6D-102F703D7A6E}">
      <dgm:prSet phldrT="[Text]"/>
      <dgm:spPr/>
      <dgm:t>
        <a:bodyPr/>
        <a:lstStyle/>
        <a:p>
          <a:r>
            <a:rPr lang="en-US" dirty="0"/>
            <a:t>Saccade</a:t>
          </a:r>
        </a:p>
      </dgm:t>
    </dgm:pt>
    <dgm:pt modelId="{1C7EAD99-81EF-408C-873D-A4F81F045417}" type="parTrans" cxnId="{42A5770E-99FE-427F-AEAC-0195B1412A01}">
      <dgm:prSet/>
      <dgm:spPr/>
      <dgm:t>
        <a:bodyPr/>
        <a:lstStyle/>
        <a:p>
          <a:endParaRPr lang="en-US"/>
        </a:p>
      </dgm:t>
    </dgm:pt>
    <dgm:pt modelId="{1510E0EB-6DE0-4AF4-91D7-9FFD08C3C66C}" type="sibTrans" cxnId="{42A5770E-99FE-427F-AEAC-0195B1412A01}">
      <dgm:prSet/>
      <dgm:spPr/>
      <dgm:t>
        <a:bodyPr/>
        <a:lstStyle/>
        <a:p>
          <a:endParaRPr lang="en-US"/>
        </a:p>
      </dgm:t>
    </dgm:pt>
    <dgm:pt modelId="{38DD80A8-27A3-4698-9A54-C1B5EE1D9A3F}">
      <dgm:prSet phldrT="[Text]"/>
      <dgm:spPr/>
      <dgm:t>
        <a:bodyPr/>
        <a:lstStyle/>
        <a:p>
          <a:r>
            <a:rPr lang="en-US" dirty="0"/>
            <a:t>Pursuits</a:t>
          </a:r>
        </a:p>
      </dgm:t>
    </dgm:pt>
    <dgm:pt modelId="{61575BD7-B2B3-4AE1-9882-350B3143276F}" type="parTrans" cxnId="{C3A8B8A6-948D-4069-8C98-64147E93E04D}">
      <dgm:prSet/>
      <dgm:spPr/>
      <dgm:t>
        <a:bodyPr/>
        <a:lstStyle/>
        <a:p>
          <a:endParaRPr lang="en-US"/>
        </a:p>
      </dgm:t>
    </dgm:pt>
    <dgm:pt modelId="{B6F213C6-DA00-461C-B732-0BA7335B6C03}" type="sibTrans" cxnId="{C3A8B8A6-948D-4069-8C98-64147E93E04D}">
      <dgm:prSet/>
      <dgm:spPr/>
      <dgm:t>
        <a:bodyPr/>
        <a:lstStyle/>
        <a:p>
          <a:endParaRPr lang="en-US"/>
        </a:p>
      </dgm:t>
    </dgm:pt>
    <dgm:pt modelId="{F3A55FEB-F0AB-45BF-AB93-697BA4D4E709}">
      <dgm:prSet phldrT="[Text]"/>
      <dgm:spPr/>
      <dgm:t>
        <a:bodyPr/>
        <a:lstStyle/>
        <a:p>
          <a:r>
            <a:rPr lang="en-US" dirty="0"/>
            <a:t>Accommodation</a:t>
          </a:r>
        </a:p>
      </dgm:t>
    </dgm:pt>
    <dgm:pt modelId="{2C86DD4B-7575-4426-A0A9-19020023DC78}" type="parTrans" cxnId="{342DFCBE-B893-406F-BDFD-01801D2FD96D}">
      <dgm:prSet/>
      <dgm:spPr/>
      <dgm:t>
        <a:bodyPr/>
        <a:lstStyle/>
        <a:p>
          <a:endParaRPr lang="en-US"/>
        </a:p>
      </dgm:t>
    </dgm:pt>
    <dgm:pt modelId="{C266C034-0600-42E8-9F88-1223B758446C}" type="sibTrans" cxnId="{342DFCBE-B893-406F-BDFD-01801D2FD96D}">
      <dgm:prSet/>
      <dgm:spPr/>
      <dgm:t>
        <a:bodyPr/>
        <a:lstStyle/>
        <a:p>
          <a:endParaRPr lang="en-US"/>
        </a:p>
      </dgm:t>
    </dgm:pt>
    <dgm:pt modelId="{42D57A5C-4744-4FEA-84C7-A50F49F3E6B9}">
      <dgm:prSet phldrT="[Text]"/>
      <dgm:spPr/>
      <dgm:t>
        <a:bodyPr/>
        <a:lstStyle/>
        <a:p>
          <a:r>
            <a:rPr lang="en-US" dirty="0"/>
            <a:t>Pupillary Latency</a:t>
          </a:r>
        </a:p>
      </dgm:t>
    </dgm:pt>
    <dgm:pt modelId="{74857A7F-4DFE-447D-8EAD-FD7837D94D64}" type="parTrans" cxnId="{AF51B441-5496-41E2-BFAD-3643C3C454E1}">
      <dgm:prSet/>
      <dgm:spPr/>
      <dgm:t>
        <a:bodyPr/>
        <a:lstStyle/>
        <a:p>
          <a:endParaRPr lang="en-US"/>
        </a:p>
      </dgm:t>
    </dgm:pt>
    <dgm:pt modelId="{3A71F4F4-F6F6-4297-A608-987D749152A6}" type="sibTrans" cxnId="{AF51B441-5496-41E2-BFAD-3643C3C454E1}">
      <dgm:prSet/>
      <dgm:spPr/>
      <dgm:t>
        <a:bodyPr/>
        <a:lstStyle/>
        <a:p>
          <a:endParaRPr lang="en-US"/>
        </a:p>
      </dgm:t>
    </dgm:pt>
    <dgm:pt modelId="{E5722628-15C9-4D59-9B68-FD241DC4AA84}">
      <dgm:prSet phldrT="[Text]"/>
      <dgm:spPr/>
      <dgm:t>
        <a:bodyPr/>
        <a:lstStyle/>
        <a:p>
          <a:r>
            <a:rPr lang="en-US" dirty="0"/>
            <a:t>Convergence</a:t>
          </a:r>
        </a:p>
      </dgm:t>
    </dgm:pt>
    <dgm:pt modelId="{E8176E12-98FD-4DDF-99AE-7C644256AE2B}" type="parTrans" cxnId="{C60BD049-547F-45BE-B6AD-A856F0FD6C9B}">
      <dgm:prSet/>
      <dgm:spPr/>
      <dgm:t>
        <a:bodyPr/>
        <a:lstStyle/>
        <a:p>
          <a:endParaRPr lang="en-US"/>
        </a:p>
      </dgm:t>
    </dgm:pt>
    <dgm:pt modelId="{AE35B0A1-7F27-4D97-9A8B-01377453E670}" type="sibTrans" cxnId="{C60BD049-547F-45BE-B6AD-A856F0FD6C9B}">
      <dgm:prSet/>
      <dgm:spPr/>
      <dgm:t>
        <a:bodyPr/>
        <a:lstStyle/>
        <a:p>
          <a:endParaRPr lang="en-US"/>
        </a:p>
      </dgm:t>
    </dgm:pt>
    <dgm:pt modelId="{5451E2E5-C46D-4AA4-A9EA-D437CBE7B815}" type="pres">
      <dgm:prSet presAssocID="{033668C6-716F-4B37-A211-C2968FB49DFB}" presName="Name0" presStyleCnt="0">
        <dgm:presLayoutVars>
          <dgm:dir/>
          <dgm:animLvl val="lvl"/>
          <dgm:resizeHandles val="exact"/>
        </dgm:presLayoutVars>
      </dgm:prSet>
      <dgm:spPr/>
    </dgm:pt>
    <dgm:pt modelId="{20C6A881-ED15-476C-9656-247522DE79A5}" type="pres">
      <dgm:prSet presAssocID="{70BFDA0E-ABB5-4013-8F6D-102F703D7A6E}" presName="Name8" presStyleCnt="0"/>
      <dgm:spPr/>
    </dgm:pt>
    <dgm:pt modelId="{478A5A0F-D37E-4E28-B6B7-CF57C3DE8BCA}" type="pres">
      <dgm:prSet presAssocID="{70BFDA0E-ABB5-4013-8F6D-102F703D7A6E}" presName="level" presStyleLbl="node1" presStyleIdx="0" presStyleCnt="5">
        <dgm:presLayoutVars>
          <dgm:chMax val="1"/>
          <dgm:bulletEnabled val="1"/>
        </dgm:presLayoutVars>
      </dgm:prSet>
      <dgm:spPr/>
    </dgm:pt>
    <dgm:pt modelId="{785A4F0E-04C5-486E-A984-C0A7610E1B34}" type="pres">
      <dgm:prSet presAssocID="{70BFDA0E-ABB5-4013-8F6D-102F703D7A6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0AE6886-DCA9-4A24-8A54-28D85D7210FB}" type="pres">
      <dgm:prSet presAssocID="{38DD80A8-27A3-4698-9A54-C1B5EE1D9A3F}" presName="Name8" presStyleCnt="0"/>
      <dgm:spPr/>
    </dgm:pt>
    <dgm:pt modelId="{061E8095-0ECD-4A14-8E45-07CE2FE4FCB1}" type="pres">
      <dgm:prSet presAssocID="{38DD80A8-27A3-4698-9A54-C1B5EE1D9A3F}" presName="level" presStyleLbl="node1" presStyleIdx="1" presStyleCnt="5">
        <dgm:presLayoutVars>
          <dgm:chMax val="1"/>
          <dgm:bulletEnabled val="1"/>
        </dgm:presLayoutVars>
      </dgm:prSet>
      <dgm:spPr/>
    </dgm:pt>
    <dgm:pt modelId="{15409D03-23F3-44AB-BFBB-8C871ABFEC14}" type="pres">
      <dgm:prSet presAssocID="{38DD80A8-27A3-4698-9A54-C1B5EE1D9A3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CFD7FE3-19A2-4AC8-8C85-8FA13B55A5BE}" type="pres">
      <dgm:prSet presAssocID="{F3A55FEB-F0AB-45BF-AB93-697BA4D4E709}" presName="Name8" presStyleCnt="0"/>
      <dgm:spPr/>
    </dgm:pt>
    <dgm:pt modelId="{9A649DAB-2CFD-46DB-8581-3E640F867BBE}" type="pres">
      <dgm:prSet presAssocID="{F3A55FEB-F0AB-45BF-AB93-697BA4D4E709}" presName="level" presStyleLbl="node1" presStyleIdx="2" presStyleCnt="5">
        <dgm:presLayoutVars>
          <dgm:chMax val="1"/>
          <dgm:bulletEnabled val="1"/>
        </dgm:presLayoutVars>
      </dgm:prSet>
      <dgm:spPr/>
    </dgm:pt>
    <dgm:pt modelId="{726A327C-0FF2-4445-8647-D88E7505B6FA}" type="pres">
      <dgm:prSet presAssocID="{F3A55FEB-F0AB-45BF-AB93-697BA4D4E70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4928FCF-602B-4568-9315-07DF3C960A6D}" type="pres">
      <dgm:prSet presAssocID="{E5722628-15C9-4D59-9B68-FD241DC4AA84}" presName="Name8" presStyleCnt="0"/>
      <dgm:spPr/>
    </dgm:pt>
    <dgm:pt modelId="{833612B1-3E44-4B91-A814-CDB1E2DE2B46}" type="pres">
      <dgm:prSet presAssocID="{E5722628-15C9-4D59-9B68-FD241DC4AA84}" presName="level" presStyleLbl="node1" presStyleIdx="3" presStyleCnt="5">
        <dgm:presLayoutVars>
          <dgm:chMax val="1"/>
          <dgm:bulletEnabled val="1"/>
        </dgm:presLayoutVars>
      </dgm:prSet>
      <dgm:spPr/>
    </dgm:pt>
    <dgm:pt modelId="{1AF3CB39-FCEE-4519-8C70-39F7D3FE80BC}" type="pres">
      <dgm:prSet presAssocID="{E5722628-15C9-4D59-9B68-FD241DC4AA8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F227023-07A3-4E18-98C1-344985B1751A}" type="pres">
      <dgm:prSet presAssocID="{42D57A5C-4744-4FEA-84C7-A50F49F3E6B9}" presName="Name8" presStyleCnt="0"/>
      <dgm:spPr/>
    </dgm:pt>
    <dgm:pt modelId="{977777FB-4354-4EC3-B2D5-1B4401B02B23}" type="pres">
      <dgm:prSet presAssocID="{42D57A5C-4744-4FEA-84C7-A50F49F3E6B9}" presName="level" presStyleLbl="node1" presStyleIdx="4" presStyleCnt="5">
        <dgm:presLayoutVars>
          <dgm:chMax val="1"/>
          <dgm:bulletEnabled val="1"/>
        </dgm:presLayoutVars>
      </dgm:prSet>
      <dgm:spPr/>
    </dgm:pt>
    <dgm:pt modelId="{AACDE85A-E523-4A89-B836-44EB014AFFA5}" type="pres">
      <dgm:prSet presAssocID="{42D57A5C-4744-4FEA-84C7-A50F49F3E6B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2A5770E-99FE-427F-AEAC-0195B1412A01}" srcId="{033668C6-716F-4B37-A211-C2968FB49DFB}" destId="{70BFDA0E-ABB5-4013-8F6D-102F703D7A6E}" srcOrd="0" destOrd="0" parTransId="{1C7EAD99-81EF-408C-873D-A4F81F045417}" sibTransId="{1510E0EB-6DE0-4AF4-91D7-9FFD08C3C66C}"/>
    <dgm:cxn modelId="{564B7A38-BDEA-4B2F-8079-B306DE84D922}" type="presOf" srcId="{70BFDA0E-ABB5-4013-8F6D-102F703D7A6E}" destId="{785A4F0E-04C5-486E-A984-C0A7610E1B34}" srcOrd="1" destOrd="0" presId="urn:microsoft.com/office/officeart/2005/8/layout/pyramid1"/>
    <dgm:cxn modelId="{AF51B441-5496-41E2-BFAD-3643C3C454E1}" srcId="{033668C6-716F-4B37-A211-C2968FB49DFB}" destId="{42D57A5C-4744-4FEA-84C7-A50F49F3E6B9}" srcOrd="4" destOrd="0" parTransId="{74857A7F-4DFE-447D-8EAD-FD7837D94D64}" sibTransId="{3A71F4F4-F6F6-4297-A608-987D749152A6}"/>
    <dgm:cxn modelId="{D2DDF566-1FA4-4573-8AF8-0FEBA8010D29}" type="presOf" srcId="{E5722628-15C9-4D59-9B68-FD241DC4AA84}" destId="{1AF3CB39-FCEE-4519-8C70-39F7D3FE80BC}" srcOrd="1" destOrd="0" presId="urn:microsoft.com/office/officeart/2005/8/layout/pyramid1"/>
    <dgm:cxn modelId="{C60BD049-547F-45BE-B6AD-A856F0FD6C9B}" srcId="{033668C6-716F-4B37-A211-C2968FB49DFB}" destId="{E5722628-15C9-4D59-9B68-FD241DC4AA84}" srcOrd="3" destOrd="0" parTransId="{E8176E12-98FD-4DDF-99AE-7C644256AE2B}" sibTransId="{AE35B0A1-7F27-4D97-9A8B-01377453E670}"/>
    <dgm:cxn modelId="{1093DA80-626A-4911-A87D-F968EE7A6F6A}" type="presOf" srcId="{42D57A5C-4744-4FEA-84C7-A50F49F3E6B9}" destId="{AACDE85A-E523-4A89-B836-44EB014AFFA5}" srcOrd="1" destOrd="0" presId="urn:microsoft.com/office/officeart/2005/8/layout/pyramid1"/>
    <dgm:cxn modelId="{C3A8B8A6-948D-4069-8C98-64147E93E04D}" srcId="{033668C6-716F-4B37-A211-C2968FB49DFB}" destId="{38DD80A8-27A3-4698-9A54-C1B5EE1D9A3F}" srcOrd="1" destOrd="0" parTransId="{61575BD7-B2B3-4AE1-9882-350B3143276F}" sibTransId="{B6F213C6-DA00-461C-B732-0BA7335B6C03}"/>
    <dgm:cxn modelId="{8C2EC7B0-2C49-49DD-9FB8-19EF7A8EE655}" type="presOf" srcId="{F3A55FEB-F0AB-45BF-AB93-697BA4D4E709}" destId="{9A649DAB-2CFD-46DB-8581-3E640F867BBE}" srcOrd="0" destOrd="0" presId="urn:microsoft.com/office/officeart/2005/8/layout/pyramid1"/>
    <dgm:cxn modelId="{CB3C11B6-19F2-465C-AA09-F7873C59A342}" type="presOf" srcId="{38DD80A8-27A3-4698-9A54-C1B5EE1D9A3F}" destId="{15409D03-23F3-44AB-BFBB-8C871ABFEC14}" srcOrd="1" destOrd="0" presId="urn:microsoft.com/office/officeart/2005/8/layout/pyramid1"/>
    <dgm:cxn modelId="{342DFCBE-B893-406F-BDFD-01801D2FD96D}" srcId="{033668C6-716F-4B37-A211-C2968FB49DFB}" destId="{F3A55FEB-F0AB-45BF-AB93-697BA4D4E709}" srcOrd="2" destOrd="0" parTransId="{2C86DD4B-7575-4426-A0A9-19020023DC78}" sibTransId="{C266C034-0600-42E8-9F88-1223B758446C}"/>
    <dgm:cxn modelId="{41F931C0-4321-483B-9F85-F5FA78343332}" type="presOf" srcId="{70BFDA0E-ABB5-4013-8F6D-102F703D7A6E}" destId="{478A5A0F-D37E-4E28-B6B7-CF57C3DE8BCA}" srcOrd="0" destOrd="0" presId="urn:microsoft.com/office/officeart/2005/8/layout/pyramid1"/>
    <dgm:cxn modelId="{92C2C5C1-0394-4418-A845-CF6739B621CC}" type="presOf" srcId="{033668C6-716F-4B37-A211-C2968FB49DFB}" destId="{5451E2E5-C46D-4AA4-A9EA-D437CBE7B815}" srcOrd="0" destOrd="0" presId="urn:microsoft.com/office/officeart/2005/8/layout/pyramid1"/>
    <dgm:cxn modelId="{155868E0-CC61-4579-8423-F69E8CA21A0D}" type="presOf" srcId="{38DD80A8-27A3-4698-9A54-C1B5EE1D9A3F}" destId="{061E8095-0ECD-4A14-8E45-07CE2FE4FCB1}" srcOrd="0" destOrd="0" presId="urn:microsoft.com/office/officeart/2005/8/layout/pyramid1"/>
    <dgm:cxn modelId="{DC9ACCE7-49DC-42FB-A7C7-6BFF91E73350}" type="presOf" srcId="{F3A55FEB-F0AB-45BF-AB93-697BA4D4E709}" destId="{726A327C-0FF2-4445-8647-D88E7505B6FA}" srcOrd="1" destOrd="0" presId="urn:microsoft.com/office/officeart/2005/8/layout/pyramid1"/>
    <dgm:cxn modelId="{2D3767FC-E297-48BF-8F6B-3F06ADC085A7}" type="presOf" srcId="{42D57A5C-4744-4FEA-84C7-A50F49F3E6B9}" destId="{977777FB-4354-4EC3-B2D5-1B4401B02B23}" srcOrd="0" destOrd="0" presId="urn:microsoft.com/office/officeart/2005/8/layout/pyramid1"/>
    <dgm:cxn modelId="{AB12C6FF-1CC6-4F8D-A17B-43C64C97DB71}" type="presOf" srcId="{E5722628-15C9-4D59-9B68-FD241DC4AA84}" destId="{833612B1-3E44-4B91-A814-CDB1E2DE2B46}" srcOrd="0" destOrd="0" presId="urn:microsoft.com/office/officeart/2005/8/layout/pyramid1"/>
    <dgm:cxn modelId="{13D21C7E-EE0E-4367-A9C5-D9F412C97742}" type="presParOf" srcId="{5451E2E5-C46D-4AA4-A9EA-D437CBE7B815}" destId="{20C6A881-ED15-476C-9656-247522DE79A5}" srcOrd="0" destOrd="0" presId="urn:microsoft.com/office/officeart/2005/8/layout/pyramid1"/>
    <dgm:cxn modelId="{F78F521F-1509-4595-BA94-FBB71D694E0C}" type="presParOf" srcId="{20C6A881-ED15-476C-9656-247522DE79A5}" destId="{478A5A0F-D37E-4E28-B6B7-CF57C3DE8BCA}" srcOrd="0" destOrd="0" presId="urn:microsoft.com/office/officeart/2005/8/layout/pyramid1"/>
    <dgm:cxn modelId="{2E9A5B28-E9E1-457B-A8BF-A92A11F7452F}" type="presParOf" srcId="{20C6A881-ED15-476C-9656-247522DE79A5}" destId="{785A4F0E-04C5-486E-A984-C0A7610E1B34}" srcOrd="1" destOrd="0" presId="urn:microsoft.com/office/officeart/2005/8/layout/pyramid1"/>
    <dgm:cxn modelId="{5785723C-CE7F-42C6-A8E2-5B3B260AD69D}" type="presParOf" srcId="{5451E2E5-C46D-4AA4-A9EA-D437CBE7B815}" destId="{20AE6886-DCA9-4A24-8A54-28D85D7210FB}" srcOrd="1" destOrd="0" presId="urn:microsoft.com/office/officeart/2005/8/layout/pyramid1"/>
    <dgm:cxn modelId="{FEF1CCC4-4592-40F7-AB92-6F15DD554F75}" type="presParOf" srcId="{20AE6886-DCA9-4A24-8A54-28D85D7210FB}" destId="{061E8095-0ECD-4A14-8E45-07CE2FE4FCB1}" srcOrd="0" destOrd="0" presId="urn:microsoft.com/office/officeart/2005/8/layout/pyramid1"/>
    <dgm:cxn modelId="{61D07FAE-67C5-4E1F-A601-910F11F26725}" type="presParOf" srcId="{20AE6886-DCA9-4A24-8A54-28D85D7210FB}" destId="{15409D03-23F3-44AB-BFBB-8C871ABFEC14}" srcOrd="1" destOrd="0" presId="urn:microsoft.com/office/officeart/2005/8/layout/pyramid1"/>
    <dgm:cxn modelId="{2D9C95DF-F629-40AA-BAAA-9FCD1DCCD816}" type="presParOf" srcId="{5451E2E5-C46D-4AA4-A9EA-D437CBE7B815}" destId="{8CFD7FE3-19A2-4AC8-8C85-8FA13B55A5BE}" srcOrd="2" destOrd="0" presId="urn:microsoft.com/office/officeart/2005/8/layout/pyramid1"/>
    <dgm:cxn modelId="{FFB4EFD6-28A6-46FE-B064-F384F8DE50A2}" type="presParOf" srcId="{8CFD7FE3-19A2-4AC8-8C85-8FA13B55A5BE}" destId="{9A649DAB-2CFD-46DB-8581-3E640F867BBE}" srcOrd="0" destOrd="0" presId="urn:microsoft.com/office/officeart/2005/8/layout/pyramid1"/>
    <dgm:cxn modelId="{E10FF02A-BECA-42CF-97D0-65B40610E487}" type="presParOf" srcId="{8CFD7FE3-19A2-4AC8-8C85-8FA13B55A5BE}" destId="{726A327C-0FF2-4445-8647-D88E7505B6FA}" srcOrd="1" destOrd="0" presId="urn:microsoft.com/office/officeart/2005/8/layout/pyramid1"/>
    <dgm:cxn modelId="{B30BDB01-F0EE-4587-95FD-D47F53BB83F0}" type="presParOf" srcId="{5451E2E5-C46D-4AA4-A9EA-D437CBE7B815}" destId="{C4928FCF-602B-4568-9315-07DF3C960A6D}" srcOrd="3" destOrd="0" presId="urn:microsoft.com/office/officeart/2005/8/layout/pyramid1"/>
    <dgm:cxn modelId="{AB6C15D8-0056-4E40-A391-BD20365693D6}" type="presParOf" srcId="{C4928FCF-602B-4568-9315-07DF3C960A6D}" destId="{833612B1-3E44-4B91-A814-CDB1E2DE2B46}" srcOrd="0" destOrd="0" presId="urn:microsoft.com/office/officeart/2005/8/layout/pyramid1"/>
    <dgm:cxn modelId="{1C668173-69A2-4B74-9799-0EF6CB7D80DE}" type="presParOf" srcId="{C4928FCF-602B-4568-9315-07DF3C960A6D}" destId="{1AF3CB39-FCEE-4519-8C70-39F7D3FE80BC}" srcOrd="1" destOrd="0" presId="urn:microsoft.com/office/officeart/2005/8/layout/pyramid1"/>
    <dgm:cxn modelId="{2C74EE17-4AC2-466A-BCC3-EED8D1C9C254}" type="presParOf" srcId="{5451E2E5-C46D-4AA4-A9EA-D437CBE7B815}" destId="{1F227023-07A3-4E18-98C1-344985B1751A}" srcOrd="4" destOrd="0" presId="urn:microsoft.com/office/officeart/2005/8/layout/pyramid1"/>
    <dgm:cxn modelId="{3A7A1B8A-E51D-4B0D-AD5A-5937C8B4B2AF}" type="presParOf" srcId="{1F227023-07A3-4E18-98C1-344985B1751A}" destId="{977777FB-4354-4EC3-B2D5-1B4401B02B23}" srcOrd="0" destOrd="0" presId="urn:microsoft.com/office/officeart/2005/8/layout/pyramid1"/>
    <dgm:cxn modelId="{A1874377-EA92-40E4-836C-B157A31B7455}" type="presParOf" srcId="{1F227023-07A3-4E18-98C1-344985B1751A}" destId="{AACDE85A-E523-4A89-B836-44EB014AFFA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2249076-839C-4D76-96E6-98A76A3A9FF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5513E-7A68-4800-90F0-AE425A5D01F2}">
      <dgm:prSet phldrT="[Text]"/>
      <dgm:spPr/>
      <dgm:t>
        <a:bodyPr/>
        <a:lstStyle/>
        <a:p>
          <a:r>
            <a:rPr lang="en-US" dirty="0"/>
            <a:t>Horizontal Pursuit</a:t>
          </a:r>
        </a:p>
      </dgm:t>
    </dgm:pt>
    <dgm:pt modelId="{0B862095-DA69-4143-8BA4-7D29D4FF6358}" type="parTrans" cxnId="{657A2BB5-1D71-4383-819E-844FC1874441}">
      <dgm:prSet/>
      <dgm:spPr/>
      <dgm:t>
        <a:bodyPr/>
        <a:lstStyle/>
        <a:p>
          <a:endParaRPr lang="en-US"/>
        </a:p>
      </dgm:t>
    </dgm:pt>
    <dgm:pt modelId="{BAF64AC4-2526-4D14-9BBC-275D6FF170CF}" type="sibTrans" cxnId="{657A2BB5-1D71-4383-819E-844FC1874441}">
      <dgm:prSet/>
      <dgm:spPr/>
      <dgm:t>
        <a:bodyPr/>
        <a:lstStyle/>
        <a:p>
          <a:endParaRPr lang="en-US"/>
        </a:p>
      </dgm:t>
    </dgm:pt>
    <dgm:pt modelId="{078383B2-1043-44FE-A054-0A50A6B8A2A8}">
      <dgm:prSet phldrT="[Text]"/>
      <dgm:spPr/>
      <dgm:t>
        <a:bodyPr/>
        <a:lstStyle/>
        <a:p>
          <a:r>
            <a:rPr lang="en-US" dirty="0" err="1"/>
            <a:t>Hypometric</a:t>
          </a:r>
          <a:endParaRPr lang="en-US" dirty="0"/>
        </a:p>
      </dgm:t>
    </dgm:pt>
    <dgm:pt modelId="{1D322AED-D4F5-4DEB-9A79-6788B2342F1B}" type="parTrans" cxnId="{15EDDC3A-BDA4-4DBC-A095-46A09AA4952C}">
      <dgm:prSet/>
      <dgm:spPr/>
      <dgm:t>
        <a:bodyPr/>
        <a:lstStyle/>
        <a:p>
          <a:endParaRPr lang="en-US"/>
        </a:p>
      </dgm:t>
    </dgm:pt>
    <dgm:pt modelId="{974C7363-4489-408C-9803-781671EC0A20}" type="sibTrans" cxnId="{15EDDC3A-BDA4-4DBC-A095-46A09AA4952C}">
      <dgm:prSet/>
      <dgm:spPr/>
      <dgm:t>
        <a:bodyPr/>
        <a:lstStyle/>
        <a:p>
          <a:endParaRPr lang="en-US"/>
        </a:p>
      </dgm:t>
    </dgm:pt>
    <dgm:pt modelId="{ADDCBD30-F01B-45C0-9A0A-1555D36753EF}">
      <dgm:prSet phldrT="[Text]"/>
      <dgm:spPr/>
      <dgm:t>
        <a:bodyPr/>
        <a:lstStyle/>
        <a:p>
          <a:r>
            <a:rPr lang="en-US" dirty="0"/>
            <a:t>Same Side Parietal</a:t>
          </a:r>
        </a:p>
      </dgm:t>
    </dgm:pt>
    <dgm:pt modelId="{CFE0B154-11F1-49C2-8E67-3665A683321A}" type="parTrans" cxnId="{9BF9E5EB-63AB-4E5A-A5DF-9024C1F08981}">
      <dgm:prSet/>
      <dgm:spPr/>
      <dgm:t>
        <a:bodyPr/>
        <a:lstStyle/>
        <a:p>
          <a:endParaRPr lang="en-US"/>
        </a:p>
      </dgm:t>
    </dgm:pt>
    <dgm:pt modelId="{622094BA-E4DC-4ED8-B0FB-BC4D2F79DC8F}" type="sibTrans" cxnId="{9BF9E5EB-63AB-4E5A-A5DF-9024C1F08981}">
      <dgm:prSet/>
      <dgm:spPr/>
      <dgm:t>
        <a:bodyPr/>
        <a:lstStyle/>
        <a:p>
          <a:endParaRPr lang="en-US"/>
        </a:p>
      </dgm:t>
    </dgm:pt>
    <dgm:pt modelId="{FFF7946B-3A37-49A2-95B8-99FA0F194EB3}">
      <dgm:prSet phldrT="[Text]"/>
      <dgm:spPr/>
      <dgm:t>
        <a:bodyPr/>
        <a:lstStyle/>
        <a:p>
          <a:r>
            <a:rPr lang="en-US" dirty="0"/>
            <a:t>Opposite Cerebellum</a:t>
          </a:r>
        </a:p>
      </dgm:t>
    </dgm:pt>
    <dgm:pt modelId="{B6EA3AD6-8B63-47D2-9271-3EDEE52EDE08}" type="parTrans" cxnId="{058B02C9-7271-4372-BD3D-B18E6DECCFF5}">
      <dgm:prSet/>
      <dgm:spPr/>
      <dgm:t>
        <a:bodyPr/>
        <a:lstStyle/>
        <a:p>
          <a:endParaRPr lang="en-US"/>
        </a:p>
      </dgm:t>
    </dgm:pt>
    <dgm:pt modelId="{3276C696-E86F-40FD-A2E6-9F00F029D27B}" type="sibTrans" cxnId="{058B02C9-7271-4372-BD3D-B18E6DECCFF5}">
      <dgm:prSet/>
      <dgm:spPr/>
      <dgm:t>
        <a:bodyPr/>
        <a:lstStyle/>
        <a:p>
          <a:endParaRPr lang="en-US"/>
        </a:p>
      </dgm:t>
    </dgm:pt>
    <dgm:pt modelId="{795429AA-14D1-47C1-A485-01DEFA64BE24}">
      <dgm:prSet phldrT="[Text]"/>
      <dgm:spPr/>
      <dgm:t>
        <a:bodyPr/>
        <a:lstStyle/>
        <a:p>
          <a:r>
            <a:rPr lang="en-US" dirty="0"/>
            <a:t>Hypermetric</a:t>
          </a:r>
        </a:p>
      </dgm:t>
    </dgm:pt>
    <dgm:pt modelId="{1EFE1E8B-AC62-45D0-864D-4C12E4605D2E}" type="parTrans" cxnId="{4DC30AEE-D399-4F33-A7DA-55082FC8DE92}">
      <dgm:prSet/>
      <dgm:spPr/>
      <dgm:t>
        <a:bodyPr/>
        <a:lstStyle/>
        <a:p>
          <a:endParaRPr lang="en-US"/>
        </a:p>
      </dgm:t>
    </dgm:pt>
    <dgm:pt modelId="{E7512312-D55C-4F17-AE93-1F458F52124C}" type="sibTrans" cxnId="{4DC30AEE-D399-4F33-A7DA-55082FC8DE92}">
      <dgm:prSet/>
      <dgm:spPr/>
      <dgm:t>
        <a:bodyPr/>
        <a:lstStyle/>
        <a:p>
          <a:endParaRPr lang="en-US"/>
        </a:p>
      </dgm:t>
    </dgm:pt>
    <dgm:pt modelId="{1660AAE7-75C0-4E12-8C1B-C01ABCD22BEC}">
      <dgm:prSet phldrT="[Text]"/>
      <dgm:spPr/>
      <dgm:t>
        <a:bodyPr/>
        <a:lstStyle/>
        <a:p>
          <a:r>
            <a:rPr lang="en-US" dirty="0"/>
            <a:t>Opposite Cerebellum</a:t>
          </a:r>
        </a:p>
      </dgm:t>
    </dgm:pt>
    <dgm:pt modelId="{E68F0336-B6D4-4E54-9D22-E70868EC2CE4}" type="parTrans" cxnId="{49198BBC-A70C-4AF5-A979-4EB436056479}">
      <dgm:prSet/>
      <dgm:spPr/>
      <dgm:t>
        <a:bodyPr/>
        <a:lstStyle/>
        <a:p>
          <a:endParaRPr lang="en-US"/>
        </a:p>
      </dgm:t>
    </dgm:pt>
    <dgm:pt modelId="{73EE28CD-B732-45F1-B817-AAC9C3F82C5E}" type="sibTrans" cxnId="{49198BBC-A70C-4AF5-A979-4EB436056479}">
      <dgm:prSet/>
      <dgm:spPr/>
      <dgm:t>
        <a:bodyPr/>
        <a:lstStyle/>
        <a:p>
          <a:endParaRPr lang="en-US"/>
        </a:p>
      </dgm:t>
    </dgm:pt>
    <dgm:pt modelId="{DCAC5F78-C077-48C8-9C44-77D63FB4D6D2}" type="pres">
      <dgm:prSet presAssocID="{12249076-839C-4D76-96E6-98A76A3A9FF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8AB75D-1A4A-41B2-B905-EF3E9E39612E}" type="pres">
      <dgm:prSet presAssocID="{9A25513E-7A68-4800-90F0-AE425A5D01F2}" presName="root1" presStyleCnt="0"/>
      <dgm:spPr/>
    </dgm:pt>
    <dgm:pt modelId="{DDE8326D-3D05-4225-B4E7-731B2AD252BA}" type="pres">
      <dgm:prSet presAssocID="{9A25513E-7A68-4800-90F0-AE425A5D01F2}" presName="LevelOneTextNode" presStyleLbl="node0" presStyleIdx="0" presStyleCnt="1">
        <dgm:presLayoutVars>
          <dgm:chPref val="3"/>
        </dgm:presLayoutVars>
      </dgm:prSet>
      <dgm:spPr/>
    </dgm:pt>
    <dgm:pt modelId="{7E1341F9-C072-4C5A-981E-1523BB08EE9E}" type="pres">
      <dgm:prSet presAssocID="{9A25513E-7A68-4800-90F0-AE425A5D01F2}" presName="level2hierChild" presStyleCnt="0"/>
      <dgm:spPr/>
    </dgm:pt>
    <dgm:pt modelId="{70738386-26B2-463C-BF60-7242BD6EB54D}" type="pres">
      <dgm:prSet presAssocID="{1D322AED-D4F5-4DEB-9A79-6788B2342F1B}" presName="conn2-1" presStyleLbl="parChTrans1D2" presStyleIdx="0" presStyleCnt="2"/>
      <dgm:spPr/>
    </dgm:pt>
    <dgm:pt modelId="{82C56B66-7343-4210-9CB0-E939E2641355}" type="pres">
      <dgm:prSet presAssocID="{1D322AED-D4F5-4DEB-9A79-6788B2342F1B}" presName="connTx" presStyleLbl="parChTrans1D2" presStyleIdx="0" presStyleCnt="2"/>
      <dgm:spPr/>
    </dgm:pt>
    <dgm:pt modelId="{89C11E84-4A04-4589-ACED-5776F2DB1E6B}" type="pres">
      <dgm:prSet presAssocID="{078383B2-1043-44FE-A054-0A50A6B8A2A8}" presName="root2" presStyleCnt="0"/>
      <dgm:spPr/>
    </dgm:pt>
    <dgm:pt modelId="{2481A047-7330-4907-ADD2-88157F85C39C}" type="pres">
      <dgm:prSet presAssocID="{078383B2-1043-44FE-A054-0A50A6B8A2A8}" presName="LevelTwoTextNode" presStyleLbl="node2" presStyleIdx="0" presStyleCnt="2">
        <dgm:presLayoutVars>
          <dgm:chPref val="3"/>
        </dgm:presLayoutVars>
      </dgm:prSet>
      <dgm:spPr/>
    </dgm:pt>
    <dgm:pt modelId="{EA791655-99BF-49F1-8A49-FD3D1B6D232D}" type="pres">
      <dgm:prSet presAssocID="{078383B2-1043-44FE-A054-0A50A6B8A2A8}" presName="level3hierChild" presStyleCnt="0"/>
      <dgm:spPr/>
    </dgm:pt>
    <dgm:pt modelId="{88627919-0F0D-4E6C-9075-EBD5C9041A57}" type="pres">
      <dgm:prSet presAssocID="{CFE0B154-11F1-49C2-8E67-3665A683321A}" presName="conn2-1" presStyleLbl="parChTrans1D3" presStyleIdx="0" presStyleCnt="3"/>
      <dgm:spPr/>
    </dgm:pt>
    <dgm:pt modelId="{58DA8904-CACB-4F0F-A7BE-3722D1FE686D}" type="pres">
      <dgm:prSet presAssocID="{CFE0B154-11F1-49C2-8E67-3665A683321A}" presName="connTx" presStyleLbl="parChTrans1D3" presStyleIdx="0" presStyleCnt="3"/>
      <dgm:spPr/>
    </dgm:pt>
    <dgm:pt modelId="{301DAD87-2242-49C8-A0DD-249388A840D1}" type="pres">
      <dgm:prSet presAssocID="{ADDCBD30-F01B-45C0-9A0A-1555D36753EF}" presName="root2" presStyleCnt="0"/>
      <dgm:spPr/>
    </dgm:pt>
    <dgm:pt modelId="{256F0829-A767-484F-BB3A-21C4D39FAE52}" type="pres">
      <dgm:prSet presAssocID="{ADDCBD30-F01B-45C0-9A0A-1555D36753EF}" presName="LevelTwoTextNode" presStyleLbl="node3" presStyleIdx="0" presStyleCnt="3">
        <dgm:presLayoutVars>
          <dgm:chPref val="3"/>
        </dgm:presLayoutVars>
      </dgm:prSet>
      <dgm:spPr/>
    </dgm:pt>
    <dgm:pt modelId="{CEBE9051-0385-47AC-9697-C56BB42568C1}" type="pres">
      <dgm:prSet presAssocID="{ADDCBD30-F01B-45C0-9A0A-1555D36753EF}" presName="level3hierChild" presStyleCnt="0"/>
      <dgm:spPr/>
    </dgm:pt>
    <dgm:pt modelId="{4672E478-B459-47F6-AF5B-489D502387D5}" type="pres">
      <dgm:prSet presAssocID="{B6EA3AD6-8B63-47D2-9271-3EDEE52EDE08}" presName="conn2-1" presStyleLbl="parChTrans1D3" presStyleIdx="1" presStyleCnt="3"/>
      <dgm:spPr/>
    </dgm:pt>
    <dgm:pt modelId="{E40190D3-598F-4698-849C-C6319DDE3E88}" type="pres">
      <dgm:prSet presAssocID="{B6EA3AD6-8B63-47D2-9271-3EDEE52EDE08}" presName="connTx" presStyleLbl="parChTrans1D3" presStyleIdx="1" presStyleCnt="3"/>
      <dgm:spPr/>
    </dgm:pt>
    <dgm:pt modelId="{8E37F284-C313-4519-A7B0-87D7D1E98413}" type="pres">
      <dgm:prSet presAssocID="{FFF7946B-3A37-49A2-95B8-99FA0F194EB3}" presName="root2" presStyleCnt="0"/>
      <dgm:spPr/>
    </dgm:pt>
    <dgm:pt modelId="{9E47D51A-0162-468B-8414-BCEF7A30FA5D}" type="pres">
      <dgm:prSet presAssocID="{FFF7946B-3A37-49A2-95B8-99FA0F194EB3}" presName="LevelTwoTextNode" presStyleLbl="node3" presStyleIdx="1" presStyleCnt="3">
        <dgm:presLayoutVars>
          <dgm:chPref val="3"/>
        </dgm:presLayoutVars>
      </dgm:prSet>
      <dgm:spPr/>
    </dgm:pt>
    <dgm:pt modelId="{F450F0A9-1497-4576-8A82-3668DBC531B9}" type="pres">
      <dgm:prSet presAssocID="{FFF7946B-3A37-49A2-95B8-99FA0F194EB3}" presName="level3hierChild" presStyleCnt="0"/>
      <dgm:spPr/>
    </dgm:pt>
    <dgm:pt modelId="{3FC26B1B-AD86-4A69-ACE3-9459F4FF870C}" type="pres">
      <dgm:prSet presAssocID="{1EFE1E8B-AC62-45D0-864D-4C12E4605D2E}" presName="conn2-1" presStyleLbl="parChTrans1D2" presStyleIdx="1" presStyleCnt="2"/>
      <dgm:spPr/>
    </dgm:pt>
    <dgm:pt modelId="{20190B61-E822-4925-8EA8-4EE59CF7B92E}" type="pres">
      <dgm:prSet presAssocID="{1EFE1E8B-AC62-45D0-864D-4C12E4605D2E}" presName="connTx" presStyleLbl="parChTrans1D2" presStyleIdx="1" presStyleCnt="2"/>
      <dgm:spPr/>
    </dgm:pt>
    <dgm:pt modelId="{627891E0-7277-4228-97F5-2952A052131D}" type="pres">
      <dgm:prSet presAssocID="{795429AA-14D1-47C1-A485-01DEFA64BE24}" presName="root2" presStyleCnt="0"/>
      <dgm:spPr/>
    </dgm:pt>
    <dgm:pt modelId="{30934D8C-4755-4697-AAFF-69B10863239F}" type="pres">
      <dgm:prSet presAssocID="{795429AA-14D1-47C1-A485-01DEFA64BE24}" presName="LevelTwoTextNode" presStyleLbl="node2" presStyleIdx="1" presStyleCnt="2">
        <dgm:presLayoutVars>
          <dgm:chPref val="3"/>
        </dgm:presLayoutVars>
      </dgm:prSet>
      <dgm:spPr/>
    </dgm:pt>
    <dgm:pt modelId="{F33AC229-1305-4EA4-A234-17B76A4665D8}" type="pres">
      <dgm:prSet presAssocID="{795429AA-14D1-47C1-A485-01DEFA64BE24}" presName="level3hierChild" presStyleCnt="0"/>
      <dgm:spPr/>
    </dgm:pt>
    <dgm:pt modelId="{134CE675-3327-4631-860C-503B54B8DF3C}" type="pres">
      <dgm:prSet presAssocID="{E68F0336-B6D4-4E54-9D22-E70868EC2CE4}" presName="conn2-1" presStyleLbl="parChTrans1D3" presStyleIdx="2" presStyleCnt="3"/>
      <dgm:spPr/>
    </dgm:pt>
    <dgm:pt modelId="{E46EA297-CF8D-4228-BBCE-ECA8E7F03D96}" type="pres">
      <dgm:prSet presAssocID="{E68F0336-B6D4-4E54-9D22-E70868EC2CE4}" presName="connTx" presStyleLbl="parChTrans1D3" presStyleIdx="2" presStyleCnt="3"/>
      <dgm:spPr/>
    </dgm:pt>
    <dgm:pt modelId="{87091A17-63C9-4D00-B993-183DB1A0F423}" type="pres">
      <dgm:prSet presAssocID="{1660AAE7-75C0-4E12-8C1B-C01ABCD22BEC}" presName="root2" presStyleCnt="0"/>
      <dgm:spPr/>
    </dgm:pt>
    <dgm:pt modelId="{20FD5B2D-E5CC-40BA-A792-A210831733A2}" type="pres">
      <dgm:prSet presAssocID="{1660AAE7-75C0-4E12-8C1B-C01ABCD22BEC}" presName="LevelTwoTextNode" presStyleLbl="node3" presStyleIdx="2" presStyleCnt="3">
        <dgm:presLayoutVars>
          <dgm:chPref val="3"/>
        </dgm:presLayoutVars>
      </dgm:prSet>
      <dgm:spPr/>
    </dgm:pt>
    <dgm:pt modelId="{BB7ABDF9-3412-4423-9225-CE91B04E949A}" type="pres">
      <dgm:prSet presAssocID="{1660AAE7-75C0-4E12-8C1B-C01ABCD22BEC}" presName="level3hierChild" presStyleCnt="0"/>
      <dgm:spPr/>
    </dgm:pt>
  </dgm:ptLst>
  <dgm:cxnLst>
    <dgm:cxn modelId="{4CE45B2E-9631-4BEA-95E8-537C41072B8A}" type="presOf" srcId="{E68F0336-B6D4-4E54-9D22-E70868EC2CE4}" destId="{134CE675-3327-4631-860C-503B54B8DF3C}" srcOrd="0" destOrd="0" presId="urn:microsoft.com/office/officeart/2005/8/layout/hierarchy2"/>
    <dgm:cxn modelId="{53C93739-6C07-4E33-897C-D85AFAE8E609}" type="presOf" srcId="{CFE0B154-11F1-49C2-8E67-3665A683321A}" destId="{88627919-0F0D-4E6C-9075-EBD5C9041A57}" srcOrd="0" destOrd="0" presId="urn:microsoft.com/office/officeart/2005/8/layout/hierarchy2"/>
    <dgm:cxn modelId="{15EDDC3A-BDA4-4DBC-A095-46A09AA4952C}" srcId="{9A25513E-7A68-4800-90F0-AE425A5D01F2}" destId="{078383B2-1043-44FE-A054-0A50A6B8A2A8}" srcOrd="0" destOrd="0" parTransId="{1D322AED-D4F5-4DEB-9A79-6788B2342F1B}" sibTransId="{974C7363-4489-408C-9803-781671EC0A20}"/>
    <dgm:cxn modelId="{36C0123D-9F70-4254-AB61-A04806CC54CA}" type="presOf" srcId="{E68F0336-B6D4-4E54-9D22-E70868EC2CE4}" destId="{E46EA297-CF8D-4228-BBCE-ECA8E7F03D96}" srcOrd="1" destOrd="0" presId="urn:microsoft.com/office/officeart/2005/8/layout/hierarchy2"/>
    <dgm:cxn modelId="{B474A25E-39F1-42A1-BF78-BF531BC16B38}" type="presOf" srcId="{ADDCBD30-F01B-45C0-9A0A-1555D36753EF}" destId="{256F0829-A767-484F-BB3A-21C4D39FAE52}" srcOrd="0" destOrd="0" presId="urn:microsoft.com/office/officeart/2005/8/layout/hierarchy2"/>
    <dgm:cxn modelId="{4C187568-F6A0-42EB-AE1C-0F908ABF552A}" type="presOf" srcId="{CFE0B154-11F1-49C2-8E67-3665A683321A}" destId="{58DA8904-CACB-4F0F-A7BE-3722D1FE686D}" srcOrd="1" destOrd="0" presId="urn:microsoft.com/office/officeart/2005/8/layout/hierarchy2"/>
    <dgm:cxn modelId="{5ACD2B69-E387-4E3D-81D1-5EB5AC84B07F}" type="presOf" srcId="{1D322AED-D4F5-4DEB-9A79-6788B2342F1B}" destId="{70738386-26B2-463C-BF60-7242BD6EB54D}" srcOrd="0" destOrd="0" presId="urn:microsoft.com/office/officeart/2005/8/layout/hierarchy2"/>
    <dgm:cxn modelId="{97B4EE4A-0B29-4DDC-848C-CBDC54B92130}" type="presOf" srcId="{1EFE1E8B-AC62-45D0-864D-4C12E4605D2E}" destId="{3FC26B1B-AD86-4A69-ACE3-9459F4FF870C}" srcOrd="0" destOrd="0" presId="urn:microsoft.com/office/officeart/2005/8/layout/hierarchy2"/>
    <dgm:cxn modelId="{76CB4A4B-5077-4BC8-8861-8A35147E39BC}" type="presOf" srcId="{078383B2-1043-44FE-A054-0A50A6B8A2A8}" destId="{2481A047-7330-4907-ADD2-88157F85C39C}" srcOrd="0" destOrd="0" presId="urn:microsoft.com/office/officeart/2005/8/layout/hierarchy2"/>
    <dgm:cxn modelId="{FE86404D-CB91-4243-80ED-23FE0BB68978}" type="presOf" srcId="{B6EA3AD6-8B63-47D2-9271-3EDEE52EDE08}" destId="{E40190D3-598F-4698-849C-C6319DDE3E88}" srcOrd="1" destOrd="0" presId="urn:microsoft.com/office/officeart/2005/8/layout/hierarchy2"/>
    <dgm:cxn modelId="{786EB150-BBCD-42E4-B2ED-41CE1CB80A51}" type="presOf" srcId="{795429AA-14D1-47C1-A485-01DEFA64BE24}" destId="{30934D8C-4755-4697-AAFF-69B10863239F}" srcOrd="0" destOrd="0" presId="urn:microsoft.com/office/officeart/2005/8/layout/hierarchy2"/>
    <dgm:cxn modelId="{D6BE3F98-4A6C-4E06-8C0E-3D71BAF537A9}" type="presOf" srcId="{FFF7946B-3A37-49A2-95B8-99FA0F194EB3}" destId="{9E47D51A-0162-468B-8414-BCEF7A30FA5D}" srcOrd="0" destOrd="0" presId="urn:microsoft.com/office/officeart/2005/8/layout/hierarchy2"/>
    <dgm:cxn modelId="{BC2FA6A3-FE50-4040-B4E1-052F860D30C8}" type="presOf" srcId="{1EFE1E8B-AC62-45D0-864D-4C12E4605D2E}" destId="{20190B61-E822-4925-8EA8-4EE59CF7B92E}" srcOrd="1" destOrd="0" presId="urn:microsoft.com/office/officeart/2005/8/layout/hierarchy2"/>
    <dgm:cxn modelId="{9D43EBA3-42B6-4AFE-8B98-F3549FC34ED1}" type="presOf" srcId="{1D322AED-D4F5-4DEB-9A79-6788B2342F1B}" destId="{82C56B66-7343-4210-9CB0-E939E2641355}" srcOrd="1" destOrd="0" presId="urn:microsoft.com/office/officeart/2005/8/layout/hierarchy2"/>
    <dgm:cxn modelId="{58A9A8A7-A5D6-4022-8BB1-DFC2CDA9C7F8}" type="presOf" srcId="{1660AAE7-75C0-4E12-8C1B-C01ABCD22BEC}" destId="{20FD5B2D-E5CC-40BA-A792-A210831733A2}" srcOrd="0" destOrd="0" presId="urn:microsoft.com/office/officeart/2005/8/layout/hierarchy2"/>
    <dgm:cxn modelId="{DE2CC2B1-AA74-4002-A2A5-AC1F18A00E54}" type="presOf" srcId="{B6EA3AD6-8B63-47D2-9271-3EDEE52EDE08}" destId="{4672E478-B459-47F6-AF5B-489D502387D5}" srcOrd="0" destOrd="0" presId="urn:microsoft.com/office/officeart/2005/8/layout/hierarchy2"/>
    <dgm:cxn modelId="{657A2BB5-1D71-4383-819E-844FC1874441}" srcId="{12249076-839C-4D76-96E6-98A76A3A9FFB}" destId="{9A25513E-7A68-4800-90F0-AE425A5D01F2}" srcOrd="0" destOrd="0" parTransId="{0B862095-DA69-4143-8BA4-7D29D4FF6358}" sibTransId="{BAF64AC4-2526-4D14-9BBC-275D6FF170CF}"/>
    <dgm:cxn modelId="{49198BBC-A70C-4AF5-A979-4EB436056479}" srcId="{795429AA-14D1-47C1-A485-01DEFA64BE24}" destId="{1660AAE7-75C0-4E12-8C1B-C01ABCD22BEC}" srcOrd="0" destOrd="0" parTransId="{E68F0336-B6D4-4E54-9D22-E70868EC2CE4}" sibTransId="{73EE28CD-B732-45F1-B817-AAC9C3F82C5E}"/>
    <dgm:cxn modelId="{058B02C9-7271-4372-BD3D-B18E6DECCFF5}" srcId="{078383B2-1043-44FE-A054-0A50A6B8A2A8}" destId="{FFF7946B-3A37-49A2-95B8-99FA0F194EB3}" srcOrd="1" destOrd="0" parTransId="{B6EA3AD6-8B63-47D2-9271-3EDEE52EDE08}" sibTransId="{3276C696-E86F-40FD-A2E6-9F00F029D27B}"/>
    <dgm:cxn modelId="{9BF9E5EB-63AB-4E5A-A5DF-9024C1F08981}" srcId="{078383B2-1043-44FE-A054-0A50A6B8A2A8}" destId="{ADDCBD30-F01B-45C0-9A0A-1555D36753EF}" srcOrd="0" destOrd="0" parTransId="{CFE0B154-11F1-49C2-8E67-3665A683321A}" sibTransId="{622094BA-E4DC-4ED8-B0FB-BC4D2F79DC8F}"/>
    <dgm:cxn modelId="{4DC30AEE-D399-4F33-A7DA-55082FC8DE92}" srcId="{9A25513E-7A68-4800-90F0-AE425A5D01F2}" destId="{795429AA-14D1-47C1-A485-01DEFA64BE24}" srcOrd="1" destOrd="0" parTransId="{1EFE1E8B-AC62-45D0-864D-4C12E4605D2E}" sibTransId="{E7512312-D55C-4F17-AE93-1F458F52124C}"/>
    <dgm:cxn modelId="{486435F6-ECF0-45B5-B439-F1400B9C8C29}" type="presOf" srcId="{9A25513E-7A68-4800-90F0-AE425A5D01F2}" destId="{DDE8326D-3D05-4225-B4E7-731B2AD252BA}" srcOrd="0" destOrd="0" presId="urn:microsoft.com/office/officeart/2005/8/layout/hierarchy2"/>
    <dgm:cxn modelId="{5766A9F9-9649-4422-ABFE-CFC89B90BCF3}" type="presOf" srcId="{12249076-839C-4D76-96E6-98A76A3A9FFB}" destId="{DCAC5F78-C077-48C8-9C44-77D63FB4D6D2}" srcOrd="0" destOrd="0" presId="urn:microsoft.com/office/officeart/2005/8/layout/hierarchy2"/>
    <dgm:cxn modelId="{994AC9ED-E4B7-4D23-827D-936D08150CE6}" type="presParOf" srcId="{DCAC5F78-C077-48C8-9C44-77D63FB4D6D2}" destId="{CA8AB75D-1A4A-41B2-B905-EF3E9E39612E}" srcOrd="0" destOrd="0" presId="urn:microsoft.com/office/officeart/2005/8/layout/hierarchy2"/>
    <dgm:cxn modelId="{1F306E3F-CF52-42B3-B115-E6D680150863}" type="presParOf" srcId="{CA8AB75D-1A4A-41B2-B905-EF3E9E39612E}" destId="{DDE8326D-3D05-4225-B4E7-731B2AD252BA}" srcOrd="0" destOrd="0" presId="urn:microsoft.com/office/officeart/2005/8/layout/hierarchy2"/>
    <dgm:cxn modelId="{9FA6966A-6233-47CB-BC24-7270FA294B69}" type="presParOf" srcId="{CA8AB75D-1A4A-41B2-B905-EF3E9E39612E}" destId="{7E1341F9-C072-4C5A-981E-1523BB08EE9E}" srcOrd="1" destOrd="0" presId="urn:microsoft.com/office/officeart/2005/8/layout/hierarchy2"/>
    <dgm:cxn modelId="{E241374C-7EDE-4A21-9C13-C557B43C819D}" type="presParOf" srcId="{7E1341F9-C072-4C5A-981E-1523BB08EE9E}" destId="{70738386-26B2-463C-BF60-7242BD6EB54D}" srcOrd="0" destOrd="0" presId="urn:microsoft.com/office/officeart/2005/8/layout/hierarchy2"/>
    <dgm:cxn modelId="{88CD5407-082E-468B-82F3-E7C81E2DBB5A}" type="presParOf" srcId="{70738386-26B2-463C-BF60-7242BD6EB54D}" destId="{82C56B66-7343-4210-9CB0-E939E2641355}" srcOrd="0" destOrd="0" presId="urn:microsoft.com/office/officeart/2005/8/layout/hierarchy2"/>
    <dgm:cxn modelId="{85D9F9F3-ECF3-420B-B748-807694BB5C3C}" type="presParOf" srcId="{7E1341F9-C072-4C5A-981E-1523BB08EE9E}" destId="{89C11E84-4A04-4589-ACED-5776F2DB1E6B}" srcOrd="1" destOrd="0" presId="urn:microsoft.com/office/officeart/2005/8/layout/hierarchy2"/>
    <dgm:cxn modelId="{E0E61B9B-8DFE-4ED1-8984-BFD512E9D6F6}" type="presParOf" srcId="{89C11E84-4A04-4589-ACED-5776F2DB1E6B}" destId="{2481A047-7330-4907-ADD2-88157F85C39C}" srcOrd="0" destOrd="0" presId="urn:microsoft.com/office/officeart/2005/8/layout/hierarchy2"/>
    <dgm:cxn modelId="{AC53A781-95FE-4C58-9C72-5202BFBBA423}" type="presParOf" srcId="{89C11E84-4A04-4589-ACED-5776F2DB1E6B}" destId="{EA791655-99BF-49F1-8A49-FD3D1B6D232D}" srcOrd="1" destOrd="0" presId="urn:microsoft.com/office/officeart/2005/8/layout/hierarchy2"/>
    <dgm:cxn modelId="{F97A3A35-43C6-459D-997B-5D2F0A206CD9}" type="presParOf" srcId="{EA791655-99BF-49F1-8A49-FD3D1B6D232D}" destId="{88627919-0F0D-4E6C-9075-EBD5C9041A57}" srcOrd="0" destOrd="0" presId="urn:microsoft.com/office/officeart/2005/8/layout/hierarchy2"/>
    <dgm:cxn modelId="{23570DAE-443E-4F29-9009-84333876895E}" type="presParOf" srcId="{88627919-0F0D-4E6C-9075-EBD5C9041A57}" destId="{58DA8904-CACB-4F0F-A7BE-3722D1FE686D}" srcOrd="0" destOrd="0" presId="urn:microsoft.com/office/officeart/2005/8/layout/hierarchy2"/>
    <dgm:cxn modelId="{66AB247E-F34E-43D8-BE4D-4B874B36BA1C}" type="presParOf" srcId="{EA791655-99BF-49F1-8A49-FD3D1B6D232D}" destId="{301DAD87-2242-49C8-A0DD-249388A840D1}" srcOrd="1" destOrd="0" presId="urn:microsoft.com/office/officeart/2005/8/layout/hierarchy2"/>
    <dgm:cxn modelId="{AD617BFC-9798-45EB-8E52-859AB9727CE0}" type="presParOf" srcId="{301DAD87-2242-49C8-A0DD-249388A840D1}" destId="{256F0829-A767-484F-BB3A-21C4D39FAE52}" srcOrd="0" destOrd="0" presId="urn:microsoft.com/office/officeart/2005/8/layout/hierarchy2"/>
    <dgm:cxn modelId="{6E4194E6-D9D6-4118-8A46-C0B812B79D08}" type="presParOf" srcId="{301DAD87-2242-49C8-A0DD-249388A840D1}" destId="{CEBE9051-0385-47AC-9697-C56BB42568C1}" srcOrd="1" destOrd="0" presId="urn:microsoft.com/office/officeart/2005/8/layout/hierarchy2"/>
    <dgm:cxn modelId="{DD10F3EE-18E0-4096-B9ED-B0A1D60E410C}" type="presParOf" srcId="{EA791655-99BF-49F1-8A49-FD3D1B6D232D}" destId="{4672E478-B459-47F6-AF5B-489D502387D5}" srcOrd="2" destOrd="0" presId="urn:microsoft.com/office/officeart/2005/8/layout/hierarchy2"/>
    <dgm:cxn modelId="{C310329F-1B94-410E-ADBB-07D94D0F15AC}" type="presParOf" srcId="{4672E478-B459-47F6-AF5B-489D502387D5}" destId="{E40190D3-598F-4698-849C-C6319DDE3E88}" srcOrd="0" destOrd="0" presId="urn:microsoft.com/office/officeart/2005/8/layout/hierarchy2"/>
    <dgm:cxn modelId="{C386E857-E3F8-4552-AB12-DCCB18CB2969}" type="presParOf" srcId="{EA791655-99BF-49F1-8A49-FD3D1B6D232D}" destId="{8E37F284-C313-4519-A7B0-87D7D1E98413}" srcOrd="3" destOrd="0" presId="urn:microsoft.com/office/officeart/2005/8/layout/hierarchy2"/>
    <dgm:cxn modelId="{56B82858-54C4-4510-81F3-31125CEA9F6E}" type="presParOf" srcId="{8E37F284-C313-4519-A7B0-87D7D1E98413}" destId="{9E47D51A-0162-468B-8414-BCEF7A30FA5D}" srcOrd="0" destOrd="0" presId="urn:microsoft.com/office/officeart/2005/8/layout/hierarchy2"/>
    <dgm:cxn modelId="{51444CA0-0F8E-45C5-AE6D-88513AE75E85}" type="presParOf" srcId="{8E37F284-C313-4519-A7B0-87D7D1E98413}" destId="{F450F0A9-1497-4576-8A82-3668DBC531B9}" srcOrd="1" destOrd="0" presId="urn:microsoft.com/office/officeart/2005/8/layout/hierarchy2"/>
    <dgm:cxn modelId="{88C0B5E4-84DA-443D-A021-71DB078153C5}" type="presParOf" srcId="{7E1341F9-C072-4C5A-981E-1523BB08EE9E}" destId="{3FC26B1B-AD86-4A69-ACE3-9459F4FF870C}" srcOrd="2" destOrd="0" presId="urn:microsoft.com/office/officeart/2005/8/layout/hierarchy2"/>
    <dgm:cxn modelId="{4D823F91-D48C-4E53-BBA1-E3B4C7C56BF4}" type="presParOf" srcId="{3FC26B1B-AD86-4A69-ACE3-9459F4FF870C}" destId="{20190B61-E822-4925-8EA8-4EE59CF7B92E}" srcOrd="0" destOrd="0" presId="urn:microsoft.com/office/officeart/2005/8/layout/hierarchy2"/>
    <dgm:cxn modelId="{177C656F-D8C6-4E3C-B6C8-B7E7F4C6E08F}" type="presParOf" srcId="{7E1341F9-C072-4C5A-981E-1523BB08EE9E}" destId="{627891E0-7277-4228-97F5-2952A052131D}" srcOrd="3" destOrd="0" presId="urn:microsoft.com/office/officeart/2005/8/layout/hierarchy2"/>
    <dgm:cxn modelId="{93B95CB4-219E-41C0-A8C2-1885B2E20BCA}" type="presParOf" srcId="{627891E0-7277-4228-97F5-2952A052131D}" destId="{30934D8C-4755-4697-AAFF-69B10863239F}" srcOrd="0" destOrd="0" presId="urn:microsoft.com/office/officeart/2005/8/layout/hierarchy2"/>
    <dgm:cxn modelId="{734116E1-D14D-4A65-9B8D-66545614AFAC}" type="presParOf" srcId="{627891E0-7277-4228-97F5-2952A052131D}" destId="{F33AC229-1305-4EA4-A234-17B76A4665D8}" srcOrd="1" destOrd="0" presId="urn:microsoft.com/office/officeart/2005/8/layout/hierarchy2"/>
    <dgm:cxn modelId="{E6DCFF83-5814-41C1-A2B2-DFBAFA4A4D61}" type="presParOf" srcId="{F33AC229-1305-4EA4-A234-17B76A4665D8}" destId="{134CE675-3327-4631-860C-503B54B8DF3C}" srcOrd="0" destOrd="0" presId="urn:microsoft.com/office/officeart/2005/8/layout/hierarchy2"/>
    <dgm:cxn modelId="{0FDF4F39-53C7-43BD-AEFA-17AD1E62FF69}" type="presParOf" srcId="{134CE675-3327-4631-860C-503B54B8DF3C}" destId="{E46EA297-CF8D-4228-BBCE-ECA8E7F03D96}" srcOrd="0" destOrd="0" presId="urn:microsoft.com/office/officeart/2005/8/layout/hierarchy2"/>
    <dgm:cxn modelId="{965FB7E0-6BE6-4A5C-9C7C-5C6FB9AF4ACE}" type="presParOf" srcId="{F33AC229-1305-4EA4-A234-17B76A4665D8}" destId="{87091A17-63C9-4D00-B993-183DB1A0F423}" srcOrd="1" destOrd="0" presId="urn:microsoft.com/office/officeart/2005/8/layout/hierarchy2"/>
    <dgm:cxn modelId="{F0B486EC-2BAD-4E8A-B9A5-C842C66BA888}" type="presParOf" srcId="{87091A17-63C9-4D00-B993-183DB1A0F423}" destId="{20FD5B2D-E5CC-40BA-A792-A210831733A2}" srcOrd="0" destOrd="0" presId="urn:microsoft.com/office/officeart/2005/8/layout/hierarchy2"/>
    <dgm:cxn modelId="{C722D24B-0CB1-4881-91E6-9903834AC9BE}" type="presParOf" srcId="{87091A17-63C9-4D00-B993-183DB1A0F423}" destId="{BB7ABDF9-3412-4423-9225-CE91B04E949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249076-839C-4D76-96E6-98A76A3A9FF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5513E-7A68-4800-90F0-AE425A5D01F2}">
      <dgm:prSet phldrT="[Text]"/>
      <dgm:spPr/>
      <dgm:t>
        <a:bodyPr/>
        <a:lstStyle/>
        <a:p>
          <a:r>
            <a:rPr lang="en-US" dirty="0"/>
            <a:t>Diagonal Pursuit</a:t>
          </a:r>
        </a:p>
      </dgm:t>
    </dgm:pt>
    <dgm:pt modelId="{0B862095-DA69-4143-8BA4-7D29D4FF6358}" type="parTrans" cxnId="{657A2BB5-1D71-4383-819E-844FC1874441}">
      <dgm:prSet/>
      <dgm:spPr/>
      <dgm:t>
        <a:bodyPr/>
        <a:lstStyle/>
        <a:p>
          <a:endParaRPr lang="en-US"/>
        </a:p>
      </dgm:t>
    </dgm:pt>
    <dgm:pt modelId="{BAF64AC4-2526-4D14-9BBC-275D6FF170CF}" type="sibTrans" cxnId="{657A2BB5-1D71-4383-819E-844FC1874441}">
      <dgm:prSet/>
      <dgm:spPr/>
      <dgm:t>
        <a:bodyPr/>
        <a:lstStyle/>
        <a:p>
          <a:endParaRPr lang="en-US"/>
        </a:p>
      </dgm:t>
    </dgm:pt>
    <dgm:pt modelId="{078383B2-1043-44FE-A054-0A50A6B8A2A8}">
      <dgm:prSet phldrT="[Text]"/>
      <dgm:spPr/>
      <dgm:t>
        <a:bodyPr/>
        <a:lstStyle/>
        <a:p>
          <a:r>
            <a:rPr lang="en-US" dirty="0" err="1"/>
            <a:t>Hypometric</a:t>
          </a:r>
          <a:endParaRPr lang="en-US" dirty="0"/>
        </a:p>
      </dgm:t>
    </dgm:pt>
    <dgm:pt modelId="{1D322AED-D4F5-4DEB-9A79-6788B2342F1B}" type="parTrans" cxnId="{15EDDC3A-BDA4-4DBC-A095-46A09AA4952C}">
      <dgm:prSet/>
      <dgm:spPr/>
      <dgm:t>
        <a:bodyPr/>
        <a:lstStyle/>
        <a:p>
          <a:endParaRPr lang="en-US"/>
        </a:p>
      </dgm:t>
    </dgm:pt>
    <dgm:pt modelId="{974C7363-4489-408C-9803-781671EC0A20}" type="sibTrans" cxnId="{15EDDC3A-BDA4-4DBC-A095-46A09AA4952C}">
      <dgm:prSet/>
      <dgm:spPr/>
      <dgm:t>
        <a:bodyPr/>
        <a:lstStyle/>
        <a:p>
          <a:endParaRPr lang="en-US"/>
        </a:p>
      </dgm:t>
    </dgm:pt>
    <dgm:pt modelId="{FFF7946B-3A37-49A2-95B8-99FA0F194EB3}">
      <dgm:prSet phldrT="[Text]"/>
      <dgm:spPr/>
      <dgm:t>
        <a:bodyPr/>
        <a:lstStyle/>
        <a:p>
          <a:r>
            <a:rPr lang="en-US" dirty="0"/>
            <a:t>Up-side Cerebellum</a:t>
          </a:r>
        </a:p>
      </dgm:t>
    </dgm:pt>
    <dgm:pt modelId="{B6EA3AD6-8B63-47D2-9271-3EDEE52EDE08}" type="parTrans" cxnId="{058B02C9-7271-4372-BD3D-B18E6DECCFF5}">
      <dgm:prSet/>
      <dgm:spPr/>
      <dgm:t>
        <a:bodyPr/>
        <a:lstStyle/>
        <a:p>
          <a:endParaRPr lang="en-US"/>
        </a:p>
      </dgm:t>
    </dgm:pt>
    <dgm:pt modelId="{3276C696-E86F-40FD-A2E6-9F00F029D27B}" type="sibTrans" cxnId="{058B02C9-7271-4372-BD3D-B18E6DECCFF5}">
      <dgm:prSet/>
      <dgm:spPr/>
      <dgm:t>
        <a:bodyPr/>
        <a:lstStyle/>
        <a:p>
          <a:endParaRPr lang="en-US"/>
        </a:p>
      </dgm:t>
    </dgm:pt>
    <dgm:pt modelId="{795429AA-14D1-47C1-A485-01DEFA64BE24}">
      <dgm:prSet phldrT="[Text]"/>
      <dgm:spPr/>
      <dgm:t>
        <a:bodyPr/>
        <a:lstStyle/>
        <a:p>
          <a:r>
            <a:rPr lang="en-US" dirty="0"/>
            <a:t>Hypermetric</a:t>
          </a:r>
        </a:p>
      </dgm:t>
    </dgm:pt>
    <dgm:pt modelId="{1EFE1E8B-AC62-45D0-864D-4C12E4605D2E}" type="parTrans" cxnId="{4DC30AEE-D399-4F33-A7DA-55082FC8DE92}">
      <dgm:prSet/>
      <dgm:spPr/>
      <dgm:t>
        <a:bodyPr/>
        <a:lstStyle/>
        <a:p>
          <a:endParaRPr lang="en-US"/>
        </a:p>
      </dgm:t>
    </dgm:pt>
    <dgm:pt modelId="{E7512312-D55C-4F17-AE93-1F458F52124C}" type="sibTrans" cxnId="{4DC30AEE-D399-4F33-A7DA-55082FC8DE92}">
      <dgm:prSet/>
      <dgm:spPr/>
      <dgm:t>
        <a:bodyPr/>
        <a:lstStyle/>
        <a:p>
          <a:endParaRPr lang="en-US"/>
        </a:p>
      </dgm:t>
    </dgm:pt>
    <dgm:pt modelId="{1660AAE7-75C0-4E12-8C1B-C01ABCD22BEC}">
      <dgm:prSet phldrT="[Text]"/>
      <dgm:spPr/>
      <dgm:t>
        <a:bodyPr/>
        <a:lstStyle/>
        <a:p>
          <a:r>
            <a:rPr lang="en-US" dirty="0"/>
            <a:t>?</a:t>
          </a:r>
        </a:p>
      </dgm:t>
    </dgm:pt>
    <dgm:pt modelId="{E68F0336-B6D4-4E54-9D22-E70868EC2CE4}" type="parTrans" cxnId="{49198BBC-A70C-4AF5-A979-4EB436056479}">
      <dgm:prSet/>
      <dgm:spPr/>
      <dgm:t>
        <a:bodyPr/>
        <a:lstStyle/>
        <a:p>
          <a:endParaRPr lang="en-US"/>
        </a:p>
      </dgm:t>
    </dgm:pt>
    <dgm:pt modelId="{73EE28CD-B732-45F1-B817-AAC9C3F82C5E}" type="sibTrans" cxnId="{49198BBC-A70C-4AF5-A979-4EB436056479}">
      <dgm:prSet/>
      <dgm:spPr/>
      <dgm:t>
        <a:bodyPr/>
        <a:lstStyle/>
        <a:p>
          <a:endParaRPr lang="en-US"/>
        </a:p>
      </dgm:t>
    </dgm:pt>
    <dgm:pt modelId="{DCAC5F78-C077-48C8-9C44-77D63FB4D6D2}" type="pres">
      <dgm:prSet presAssocID="{12249076-839C-4D76-96E6-98A76A3A9FF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8AB75D-1A4A-41B2-B905-EF3E9E39612E}" type="pres">
      <dgm:prSet presAssocID="{9A25513E-7A68-4800-90F0-AE425A5D01F2}" presName="root1" presStyleCnt="0"/>
      <dgm:spPr/>
    </dgm:pt>
    <dgm:pt modelId="{DDE8326D-3D05-4225-B4E7-731B2AD252BA}" type="pres">
      <dgm:prSet presAssocID="{9A25513E-7A68-4800-90F0-AE425A5D01F2}" presName="LevelOneTextNode" presStyleLbl="node0" presStyleIdx="0" presStyleCnt="1">
        <dgm:presLayoutVars>
          <dgm:chPref val="3"/>
        </dgm:presLayoutVars>
      </dgm:prSet>
      <dgm:spPr/>
    </dgm:pt>
    <dgm:pt modelId="{7E1341F9-C072-4C5A-981E-1523BB08EE9E}" type="pres">
      <dgm:prSet presAssocID="{9A25513E-7A68-4800-90F0-AE425A5D01F2}" presName="level2hierChild" presStyleCnt="0"/>
      <dgm:spPr/>
    </dgm:pt>
    <dgm:pt modelId="{70738386-26B2-463C-BF60-7242BD6EB54D}" type="pres">
      <dgm:prSet presAssocID="{1D322AED-D4F5-4DEB-9A79-6788B2342F1B}" presName="conn2-1" presStyleLbl="parChTrans1D2" presStyleIdx="0" presStyleCnt="2"/>
      <dgm:spPr/>
    </dgm:pt>
    <dgm:pt modelId="{82C56B66-7343-4210-9CB0-E939E2641355}" type="pres">
      <dgm:prSet presAssocID="{1D322AED-D4F5-4DEB-9A79-6788B2342F1B}" presName="connTx" presStyleLbl="parChTrans1D2" presStyleIdx="0" presStyleCnt="2"/>
      <dgm:spPr/>
    </dgm:pt>
    <dgm:pt modelId="{89C11E84-4A04-4589-ACED-5776F2DB1E6B}" type="pres">
      <dgm:prSet presAssocID="{078383B2-1043-44FE-A054-0A50A6B8A2A8}" presName="root2" presStyleCnt="0"/>
      <dgm:spPr/>
    </dgm:pt>
    <dgm:pt modelId="{2481A047-7330-4907-ADD2-88157F85C39C}" type="pres">
      <dgm:prSet presAssocID="{078383B2-1043-44FE-A054-0A50A6B8A2A8}" presName="LevelTwoTextNode" presStyleLbl="node2" presStyleIdx="0" presStyleCnt="2">
        <dgm:presLayoutVars>
          <dgm:chPref val="3"/>
        </dgm:presLayoutVars>
      </dgm:prSet>
      <dgm:spPr/>
    </dgm:pt>
    <dgm:pt modelId="{EA791655-99BF-49F1-8A49-FD3D1B6D232D}" type="pres">
      <dgm:prSet presAssocID="{078383B2-1043-44FE-A054-0A50A6B8A2A8}" presName="level3hierChild" presStyleCnt="0"/>
      <dgm:spPr/>
    </dgm:pt>
    <dgm:pt modelId="{4672E478-B459-47F6-AF5B-489D502387D5}" type="pres">
      <dgm:prSet presAssocID="{B6EA3AD6-8B63-47D2-9271-3EDEE52EDE08}" presName="conn2-1" presStyleLbl="parChTrans1D3" presStyleIdx="0" presStyleCnt="2"/>
      <dgm:spPr/>
    </dgm:pt>
    <dgm:pt modelId="{E40190D3-598F-4698-849C-C6319DDE3E88}" type="pres">
      <dgm:prSet presAssocID="{B6EA3AD6-8B63-47D2-9271-3EDEE52EDE08}" presName="connTx" presStyleLbl="parChTrans1D3" presStyleIdx="0" presStyleCnt="2"/>
      <dgm:spPr/>
    </dgm:pt>
    <dgm:pt modelId="{8E37F284-C313-4519-A7B0-87D7D1E98413}" type="pres">
      <dgm:prSet presAssocID="{FFF7946B-3A37-49A2-95B8-99FA0F194EB3}" presName="root2" presStyleCnt="0"/>
      <dgm:spPr/>
    </dgm:pt>
    <dgm:pt modelId="{9E47D51A-0162-468B-8414-BCEF7A30FA5D}" type="pres">
      <dgm:prSet presAssocID="{FFF7946B-3A37-49A2-95B8-99FA0F194EB3}" presName="LevelTwoTextNode" presStyleLbl="node3" presStyleIdx="0" presStyleCnt="2">
        <dgm:presLayoutVars>
          <dgm:chPref val="3"/>
        </dgm:presLayoutVars>
      </dgm:prSet>
      <dgm:spPr/>
    </dgm:pt>
    <dgm:pt modelId="{F450F0A9-1497-4576-8A82-3668DBC531B9}" type="pres">
      <dgm:prSet presAssocID="{FFF7946B-3A37-49A2-95B8-99FA0F194EB3}" presName="level3hierChild" presStyleCnt="0"/>
      <dgm:spPr/>
    </dgm:pt>
    <dgm:pt modelId="{3FC26B1B-AD86-4A69-ACE3-9459F4FF870C}" type="pres">
      <dgm:prSet presAssocID="{1EFE1E8B-AC62-45D0-864D-4C12E4605D2E}" presName="conn2-1" presStyleLbl="parChTrans1D2" presStyleIdx="1" presStyleCnt="2"/>
      <dgm:spPr/>
    </dgm:pt>
    <dgm:pt modelId="{20190B61-E822-4925-8EA8-4EE59CF7B92E}" type="pres">
      <dgm:prSet presAssocID="{1EFE1E8B-AC62-45D0-864D-4C12E4605D2E}" presName="connTx" presStyleLbl="parChTrans1D2" presStyleIdx="1" presStyleCnt="2"/>
      <dgm:spPr/>
    </dgm:pt>
    <dgm:pt modelId="{627891E0-7277-4228-97F5-2952A052131D}" type="pres">
      <dgm:prSet presAssocID="{795429AA-14D1-47C1-A485-01DEFA64BE24}" presName="root2" presStyleCnt="0"/>
      <dgm:spPr/>
    </dgm:pt>
    <dgm:pt modelId="{30934D8C-4755-4697-AAFF-69B10863239F}" type="pres">
      <dgm:prSet presAssocID="{795429AA-14D1-47C1-A485-01DEFA64BE24}" presName="LevelTwoTextNode" presStyleLbl="node2" presStyleIdx="1" presStyleCnt="2">
        <dgm:presLayoutVars>
          <dgm:chPref val="3"/>
        </dgm:presLayoutVars>
      </dgm:prSet>
      <dgm:spPr/>
    </dgm:pt>
    <dgm:pt modelId="{F33AC229-1305-4EA4-A234-17B76A4665D8}" type="pres">
      <dgm:prSet presAssocID="{795429AA-14D1-47C1-A485-01DEFA64BE24}" presName="level3hierChild" presStyleCnt="0"/>
      <dgm:spPr/>
    </dgm:pt>
    <dgm:pt modelId="{134CE675-3327-4631-860C-503B54B8DF3C}" type="pres">
      <dgm:prSet presAssocID="{E68F0336-B6D4-4E54-9D22-E70868EC2CE4}" presName="conn2-1" presStyleLbl="parChTrans1D3" presStyleIdx="1" presStyleCnt="2"/>
      <dgm:spPr/>
    </dgm:pt>
    <dgm:pt modelId="{E46EA297-CF8D-4228-BBCE-ECA8E7F03D96}" type="pres">
      <dgm:prSet presAssocID="{E68F0336-B6D4-4E54-9D22-E70868EC2CE4}" presName="connTx" presStyleLbl="parChTrans1D3" presStyleIdx="1" presStyleCnt="2"/>
      <dgm:spPr/>
    </dgm:pt>
    <dgm:pt modelId="{87091A17-63C9-4D00-B993-183DB1A0F423}" type="pres">
      <dgm:prSet presAssocID="{1660AAE7-75C0-4E12-8C1B-C01ABCD22BEC}" presName="root2" presStyleCnt="0"/>
      <dgm:spPr/>
    </dgm:pt>
    <dgm:pt modelId="{20FD5B2D-E5CC-40BA-A792-A210831733A2}" type="pres">
      <dgm:prSet presAssocID="{1660AAE7-75C0-4E12-8C1B-C01ABCD22BEC}" presName="LevelTwoTextNode" presStyleLbl="node3" presStyleIdx="1" presStyleCnt="2">
        <dgm:presLayoutVars>
          <dgm:chPref val="3"/>
        </dgm:presLayoutVars>
      </dgm:prSet>
      <dgm:spPr/>
    </dgm:pt>
    <dgm:pt modelId="{BB7ABDF9-3412-4423-9225-CE91B04E949A}" type="pres">
      <dgm:prSet presAssocID="{1660AAE7-75C0-4E12-8C1B-C01ABCD22BEC}" presName="level3hierChild" presStyleCnt="0"/>
      <dgm:spPr/>
    </dgm:pt>
  </dgm:ptLst>
  <dgm:cxnLst>
    <dgm:cxn modelId="{4CE45B2E-9631-4BEA-95E8-537C41072B8A}" type="presOf" srcId="{E68F0336-B6D4-4E54-9D22-E70868EC2CE4}" destId="{134CE675-3327-4631-860C-503B54B8DF3C}" srcOrd="0" destOrd="0" presId="urn:microsoft.com/office/officeart/2005/8/layout/hierarchy2"/>
    <dgm:cxn modelId="{15EDDC3A-BDA4-4DBC-A095-46A09AA4952C}" srcId="{9A25513E-7A68-4800-90F0-AE425A5D01F2}" destId="{078383B2-1043-44FE-A054-0A50A6B8A2A8}" srcOrd="0" destOrd="0" parTransId="{1D322AED-D4F5-4DEB-9A79-6788B2342F1B}" sibTransId="{974C7363-4489-408C-9803-781671EC0A20}"/>
    <dgm:cxn modelId="{36C0123D-9F70-4254-AB61-A04806CC54CA}" type="presOf" srcId="{E68F0336-B6D4-4E54-9D22-E70868EC2CE4}" destId="{E46EA297-CF8D-4228-BBCE-ECA8E7F03D96}" srcOrd="1" destOrd="0" presId="urn:microsoft.com/office/officeart/2005/8/layout/hierarchy2"/>
    <dgm:cxn modelId="{5ACD2B69-E387-4E3D-81D1-5EB5AC84B07F}" type="presOf" srcId="{1D322AED-D4F5-4DEB-9A79-6788B2342F1B}" destId="{70738386-26B2-463C-BF60-7242BD6EB54D}" srcOrd="0" destOrd="0" presId="urn:microsoft.com/office/officeart/2005/8/layout/hierarchy2"/>
    <dgm:cxn modelId="{97B4EE4A-0B29-4DDC-848C-CBDC54B92130}" type="presOf" srcId="{1EFE1E8B-AC62-45D0-864D-4C12E4605D2E}" destId="{3FC26B1B-AD86-4A69-ACE3-9459F4FF870C}" srcOrd="0" destOrd="0" presId="urn:microsoft.com/office/officeart/2005/8/layout/hierarchy2"/>
    <dgm:cxn modelId="{76CB4A4B-5077-4BC8-8861-8A35147E39BC}" type="presOf" srcId="{078383B2-1043-44FE-A054-0A50A6B8A2A8}" destId="{2481A047-7330-4907-ADD2-88157F85C39C}" srcOrd="0" destOrd="0" presId="urn:microsoft.com/office/officeart/2005/8/layout/hierarchy2"/>
    <dgm:cxn modelId="{FE86404D-CB91-4243-80ED-23FE0BB68978}" type="presOf" srcId="{B6EA3AD6-8B63-47D2-9271-3EDEE52EDE08}" destId="{E40190D3-598F-4698-849C-C6319DDE3E88}" srcOrd="1" destOrd="0" presId="urn:microsoft.com/office/officeart/2005/8/layout/hierarchy2"/>
    <dgm:cxn modelId="{786EB150-BBCD-42E4-B2ED-41CE1CB80A51}" type="presOf" srcId="{795429AA-14D1-47C1-A485-01DEFA64BE24}" destId="{30934D8C-4755-4697-AAFF-69B10863239F}" srcOrd="0" destOrd="0" presId="urn:microsoft.com/office/officeart/2005/8/layout/hierarchy2"/>
    <dgm:cxn modelId="{D6BE3F98-4A6C-4E06-8C0E-3D71BAF537A9}" type="presOf" srcId="{FFF7946B-3A37-49A2-95B8-99FA0F194EB3}" destId="{9E47D51A-0162-468B-8414-BCEF7A30FA5D}" srcOrd="0" destOrd="0" presId="urn:microsoft.com/office/officeart/2005/8/layout/hierarchy2"/>
    <dgm:cxn modelId="{BC2FA6A3-FE50-4040-B4E1-052F860D30C8}" type="presOf" srcId="{1EFE1E8B-AC62-45D0-864D-4C12E4605D2E}" destId="{20190B61-E822-4925-8EA8-4EE59CF7B92E}" srcOrd="1" destOrd="0" presId="urn:microsoft.com/office/officeart/2005/8/layout/hierarchy2"/>
    <dgm:cxn modelId="{9D43EBA3-42B6-4AFE-8B98-F3549FC34ED1}" type="presOf" srcId="{1D322AED-D4F5-4DEB-9A79-6788B2342F1B}" destId="{82C56B66-7343-4210-9CB0-E939E2641355}" srcOrd="1" destOrd="0" presId="urn:microsoft.com/office/officeart/2005/8/layout/hierarchy2"/>
    <dgm:cxn modelId="{58A9A8A7-A5D6-4022-8BB1-DFC2CDA9C7F8}" type="presOf" srcId="{1660AAE7-75C0-4E12-8C1B-C01ABCD22BEC}" destId="{20FD5B2D-E5CC-40BA-A792-A210831733A2}" srcOrd="0" destOrd="0" presId="urn:microsoft.com/office/officeart/2005/8/layout/hierarchy2"/>
    <dgm:cxn modelId="{DE2CC2B1-AA74-4002-A2A5-AC1F18A00E54}" type="presOf" srcId="{B6EA3AD6-8B63-47D2-9271-3EDEE52EDE08}" destId="{4672E478-B459-47F6-AF5B-489D502387D5}" srcOrd="0" destOrd="0" presId="urn:microsoft.com/office/officeart/2005/8/layout/hierarchy2"/>
    <dgm:cxn modelId="{657A2BB5-1D71-4383-819E-844FC1874441}" srcId="{12249076-839C-4D76-96E6-98A76A3A9FFB}" destId="{9A25513E-7A68-4800-90F0-AE425A5D01F2}" srcOrd="0" destOrd="0" parTransId="{0B862095-DA69-4143-8BA4-7D29D4FF6358}" sibTransId="{BAF64AC4-2526-4D14-9BBC-275D6FF170CF}"/>
    <dgm:cxn modelId="{49198BBC-A70C-4AF5-A979-4EB436056479}" srcId="{795429AA-14D1-47C1-A485-01DEFA64BE24}" destId="{1660AAE7-75C0-4E12-8C1B-C01ABCD22BEC}" srcOrd="0" destOrd="0" parTransId="{E68F0336-B6D4-4E54-9D22-E70868EC2CE4}" sibTransId="{73EE28CD-B732-45F1-B817-AAC9C3F82C5E}"/>
    <dgm:cxn modelId="{058B02C9-7271-4372-BD3D-B18E6DECCFF5}" srcId="{078383B2-1043-44FE-A054-0A50A6B8A2A8}" destId="{FFF7946B-3A37-49A2-95B8-99FA0F194EB3}" srcOrd="0" destOrd="0" parTransId="{B6EA3AD6-8B63-47D2-9271-3EDEE52EDE08}" sibTransId="{3276C696-E86F-40FD-A2E6-9F00F029D27B}"/>
    <dgm:cxn modelId="{4DC30AEE-D399-4F33-A7DA-55082FC8DE92}" srcId="{9A25513E-7A68-4800-90F0-AE425A5D01F2}" destId="{795429AA-14D1-47C1-A485-01DEFA64BE24}" srcOrd="1" destOrd="0" parTransId="{1EFE1E8B-AC62-45D0-864D-4C12E4605D2E}" sibTransId="{E7512312-D55C-4F17-AE93-1F458F52124C}"/>
    <dgm:cxn modelId="{486435F6-ECF0-45B5-B439-F1400B9C8C29}" type="presOf" srcId="{9A25513E-7A68-4800-90F0-AE425A5D01F2}" destId="{DDE8326D-3D05-4225-B4E7-731B2AD252BA}" srcOrd="0" destOrd="0" presId="urn:microsoft.com/office/officeart/2005/8/layout/hierarchy2"/>
    <dgm:cxn modelId="{5766A9F9-9649-4422-ABFE-CFC89B90BCF3}" type="presOf" srcId="{12249076-839C-4D76-96E6-98A76A3A9FFB}" destId="{DCAC5F78-C077-48C8-9C44-77D63FB4D6D2}" srcOrd="0" destOrd="0" presId="urn:microsoft.com/office/officeart/2005/8/layout/hierarchy2"/>
    <dgm:cxn modelId="{994AC9ED-E4B7-4D23-827D-936D08150CE6}" type="presParOf" srcId="{DCAC5F78-C077-48C8-9C44-77D63FB4D6D2}" destId="{CA8AB75D-1A4A-41B2-B905-EF3E9E39612E}" srcOrd="0" destOrd="0" presId="urn:microsoft.com/office/officeart/2005/8/layout/hierarchy2"/>
    <dgm:cxn modelId="{1F306E3F-CF52-42B3-B115-E6D680150863}" type="presParOf" srcId="{CA8AB75D-1A4A-41B2-B905-EF3E9E39612E}" destId="{DDE8326D-3D05-4225-B4E7-731B2AD252BA}" srcOrd="0" destOrd="0" presId="urn:microsoft.com/office/officeart/2005/8/layout/hierarchy2"/>
    <dgm:cxn modelId="{9FA6966A-6233-47CB-BC24-7270FA294B69}" type="presParOf" srcId="{CA8AB75D-1A4A-41B2-B905-EF3E9E39612E}" destId="{7E1341F9-C072-4C5A-981E-1523BB08EE9E}" srcOrd="1" destOrd="0" presId="urn:microsoft.com/office/officeart/2005/8/layout/hierarchy2"/>
    <dgm:cxn modelId="{E241374C-7EDE-4A21-9C13-C557B43C819D}" type="presParOf" srcId="{7E1341F9-C072-4C5A-981E-1523BB08EE9E}" destId="{70738386-26B2-463C-BF60-7242BD6EB54D}" srcOrd="0" destOrd="0" presId="urn:microsoft.com/office/officeart/2005/8/layout/hierarchy2"/>
    <dgm:cxn modelId="{88CD5407-082E-468B-82F3-E7C81E2DBB5A}" type="presParOf" srcId="{70738386-26B2-463C-BF60-7242BD6EB54D}" destId="{82C56B66-7343-4210-9CB0-E939E2641355}" srcOrd="0" destOrd="0" presId="urn:microsoft.com/office/officeart/2005/8/layout/hierarchy2"/>
    <dgm:cxn modelId="{85D9F9F3-ECF3-420B-B748-807694BB5C3C}" type="presParOf" srcId="{7E1341F9-C072-4C5A-981E-1523BB08EE9E}" destId="{89C11E84-4A04-4589-ACED-5776F2DB1E6B}" srcOrd="1" destOrd="0" presId="urn:microsoft.com/office/officeart/2005/8/layout/hierarchy2"/>
    <dgm:cxn modelId="{E0E61B9B-8DFE-4ED1-8984-BFD512E9D6F6}" type="presParOf" srcId="{89C11E84-4A04-4589-ACED-5776F2DB1E6B}" destId="{2481A047-7330-4907-ADD2-88157F85C39C}" srcOrd="0" destOrd="0" presId="urn:microsoft.com/office/officeart/2005/8/layout/hierarchy2"/>
    <dgm:cxn modelId="{AC53A781-95FE-4C58-9C72-5202BFBBA423}" type="presParOf" srcId="{89C11E84-4A04-4589-ACED-5776F2DB1E6B}" destId="{EA791655-99BF-49F1-8A49-FD3D1B6D232D}" srcOrd="1" destOrd="0" presId="urn:microsoft.com/office/officeart/2005/8/layout/hierarchy2"/>
    <dgm:cxn modelId="{DD10F3EE-18E0-4096-B9ED-B0A1D60E410C}" type="presParOf" srcId="{EA791655-99BF-49F1-8A49-FD3D1B6D232D}" destId="{4672E478-B459-47F6-AF5B-489D502387D5}" srcOrd="0" destOrd="0" presId="urn:microsoft.com/office/officeart/2005/8/layout/hierarchy2"/>
    <dgm:cxn modelId="{C310329F-1B94-410E-ADBB-07D94D0F15AC}" type="presParOf" srcId="{4672E478-B459-47F6-AF5B-489D502387D5}" destId="{E40190D3-598F-4698-849C-C6319DDE3E88}" srcOrd="0" destOrd="0" presId="urn:microsoft.com/office/officeart/2005/8/layout/hierarchy2"/>
    <dgm:cxn modelId="{C386E857-E3F8-4552-AB12-DCCB18CB2969}" type="presParOf" srcId="{EA791655-99BF-49F1-8A49-FD3D1B6D232D}" destId="{8E37F284-C313-4519-A7B0-87D7D1E98413}" srcOrd="1" destOrd="0" presId="urn:microsoft.com/office/officeart/2005/8/layout/hierarchy2"/>
    <dgm:cxn modelId="{56B82858-54C4-4510-81F3-31125CEA9F6E}" type="presParOf" srcId="{8E37F284-C313-4519-A7B0-87D7D1E98413}" destId="{9E47D51A-0162-468B-8414-BCEF7A30FA5D}" srcOrd="0" destOrd="0" presId="urn:microsoft.com/office/officeart/2005/8/layout/hierarchy2"/>
    <dgm:cxn modelId="{51444CA0-0F8E-45C5-AE6D-88513AE75E85}" type="presParOf" srcId="{8E37F284-C313-4519-A7B0-87D7D1E98413}" destId="{F450F0A9-1497-4576-8A82-3668DBC531B9}" srcOrd="1" destOrd="0" presId="urn:microsoft.com/office/officeart/2005/8/layout/hierarchy2"/>
    <dgm:cxn modelId="{88C0B5E4-84DA-443D-A021-71DB078153C5}" type="presParOf" srcId="{7E1341F9-C072-4C5A-981E-1523BB08EE9E}" destId="{3FC26B1B-AD86-4A69-ACE3-9459F4FF870C}" srcOrd="2" destOrd="0" presId="urn:microsoft.com/office/officeart/2005/8/layout/hierarchy2"/>
    <dgm:cxn modelId="{4D823F91-D48C-4E53-BBA1-E3B4C7C56BF4}" type="presParOf" srcId="{3FC26B1B-AD86-4A69-ACE3-9459F4FF870C}" destId="{20190B61-E822-4925-8EA8-4EE59CF7B92E}" srcOrd="0" destOrd="0" presId="urn:microsoft.com/office/officeart/2005/8/layout/hierarchy2"/>
    <dgm:cxn modelId="{177C656F-D8C6-4E3C-B6C8-B7E7F4C6E08F}" type="presParOf" srcId="{7E1341F9-C072-4C5A-981E-1523BB08EE9E}" destId="{627891E0-7277-4228-97F5-2952A052131D}" srcOrd="3" destOrd="0" presId="urn:microsoft.com/office/officeart/2005/8/layout/hierarchy2"/>
    <dgm:cxn modelId="{93B95CB4-219E-41C0-A8C2-1885B2E20BCA}" type="presParOf" srcId="{627891E0-7277-4228-97F5-2952A052131D}" destId="{30934D8C-4755-4697-AAFF-69B10863239F}" srcOrd="0" destOrd="0" presId="urn:microsoft.com/office/officeart/2005/8/layout/hierarchy2"/>
    <dgm:cxn modelId="{734116E1-D14D-4A65-9B8D-66545614AFAC}" type="presParOf" srcId="{627891E0-7277-4228-97F5-2952A052131D}" destId="{F33AC229-1305-4EA4-A234-17B76A4665D8}" srcOrd="1" destOrd="0" presId="urn:microsoft.com/office/officeart/2005/8/layout/hierarchy2"/>
    <dgm:cxn modelId="{E6DCFF83-5814-41C1-A2B2-DFBAFA4A4D61}" type="presParOf" srcId="{F33AC229-1305-4EA4-A234-17B76A4665D8}" destId="{134CE675-3327-4631-860C-503B54B8DF3C}" srcOrd="0" destOrd="0" presId="urn:microsoft.com/office/officeart/2005/8/layout/hierarchy2"/>
    <dgm:cxn modelId="{0FDF4F39-53C7-43BD-AEFA-17AD1E62FF69}" type="presParOf" srcId="{134CE675-3327-4631-860C-503B54B8DF3C}" destId="{E46EA297-CF8D-4228-BBCE-ECA8E7F03D96}" srcOrd="0" destOrd="0" presId="urn:microsoft.com/office/officeart/2005/8/layout/hierarchy2"/>
    <dgm:cxn modelId="{965FB7E0-6BE6-4A5C-9C7C-5C6FB9AF4ACE}" type="presParOf" srcId="{F33AC229-1305-4EA4-A234-17B76A4665D8}" destId="{87091A17-63C9-4D00-B993-183DB1A0F423}" srcOrd="1" destOrd="0" presId="urn:microsoft.com/office/officeart/2005/8/layout/hierarchy2"/>
    <dgm:cxn modelId="{F0B486EC-2BAD-4E8A-B9A5-C842C66BA888}" type="presParOf" srcId="{87091A17-63C9-4D00-B993-183DB1A0F423}" destId="{20FD5B2D-E5CC-40BA-A792-A210831733A2}" srcOrd="0" destOrd="0" presId="urn:microsoft.com/office/officeart/2005/8/layout/hierarchy2"/>
    <dgm:cxn modelId="{C722D24B-0CB1-4881-91E6-9903834AC9BE}" type="presParOf" srcId="{87091A17-63C9-4D00-B993-183DB1A0F423}" destId="{BB7ABDF9-3412-4423-9225-CE91B04E949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2249076-839C-4D76-96E6-98A76A3A9FFB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5513E-7A68-4800-90F0-AE425A5D01F2}">
      <dgm:prSet phldrT="[Text]"/>
      <dgm:spPr/>
      <dgm:t>
        <a:bodyPr/>
        <a:lstStyle/>
        <a:p>
          <a:r>
            <a:rPr lang="en-US" dirty="0"/>
            <a:t>Horizontal Saccades</a:t>
          </a:r>
        </a:p>
      </dgm:t>
    </dgm:pt>
    <dgm:pt modelId="{0B862095-DA69-4143-8BA4-7D29D4FF6358}" type="parTrans" cxnId="{657A2BB5-1D71-4383-819E-844FC1874441}">
      <dgm:prSet/>
      <dgm:spPr/>
      <dgm:t>
        <a:bodyPr/>
        <a:lstStyle/>
        <a:p>
          <a:endParaRPr lang="en-US"/>
        </a:p>
      </dgm:t>
    </dgm:pt>
    <dgm:pt modelId="{BAF64AC4-2526-4D14-9BBC-275D6FF170CF}" type="sibTrans" cxnId="{657A2BB5-1D71-4383-819E-844FC1874441}">
      <dgm:prSet/>
      <dgm:spPr/>
      <dgm:t>
        <a:bodyPr/>
        <a:lstStyle/>
        <a:p>
          <a:endParaRPr lang="en-US"/>
        </a:p>
      </dgm:t>
    </dgm:pt>
    <dgm:pt modelId="{078383B2-1043-44FE-A054-0A50A6B8A2A8}">
      <dgm:prSet phldrT="[Text]"/>
      <dgm:spPr/>
      <dgm:t>
        <a:bodyPr/>
        <a:lstStyle/>
        <a:p>
          <a:r>
            <a:rPr lang="en-US" dirty="0" err="1"/>
            <a:t>Hypometric</a:t>
          </a:r>
          <a:endParaRPr lang="en-US" dirty="0"/>
        </a:p>
      </dgm:t>
    </dgm:pt>
    <dgm:pt modelId="{1D322AED-D4F5-4DEB-9A79-6788B2342F1B}" type="parTrans" cxnId="{15EDDC3A-BDA4-4DBC-A095-46A09AA4952C}">
      <dgm:prSet/>
      <dgm:spPr/>
      <dgm:t>
        <a:bodyPr/>
        <a:lstStyle/>
        <a:p>
          <a:endParaRPr lang="en-US"/>
        </a:p>
      </dgm:t>
    </dgm:pt>
    <dgm:pt modelId="{974C7363-4489-408C-9803-781671EC0A20}" type="sibTrans" cxnId="{15EDDC3A-BDA4-4DBC-A095-46A09AA4952C}">
      <dgm:prSet/>
      <dgm:spPr/>
      <dgm:t>
        <a:bodyPr/>
        <a:lstStyle/>
        <a:p>
          <a:endParaRPr lang="en-US"/>
        </a:p>
      </dgm:t>
    </dgm:pt>
    <dgm:pt modelId="{ADDCBD30-F01B-45C0-9A0A-1555D36753EF}">
      <dgm:prSet phldrT="[Text]"/>
      <dgm:spPr/>
      <dgm:t>
        <a:bodyPr/>
        <a:lstStyle/>
        <a:p>
          <a:r>
            <a:rPr lang="en-US" dirty="0"/>
            <a:t>Opposite Frontal</a:t>
          </a:r>
        </a:p>
      </dgm:t>
    </dgm:pt>
    <dgm:pt modelId="{CFE0B154-11F1-49C2-8E67-3665A683321A}" type="parTrans" cxnId="{9BF9E5EB-63AB-4E5A-A5DF-9024C1F08981}">
      <dgm:prSet/>
      <dgm:spPr/>
      <dgm:t>
        <a:bodyPr/>
        <a:lstStyle/>
        <a:p>
          <a:endParaRPr lang="en-US"/>
        </a:p>
      </dgm:t>
    </dgm:pt>
    <dgm:pt modelId="{622094BA-E4DC-4ED8-B0FB-BC4D2F79DC8F}" type="sibTrans" cxnId="{9BF9E5EB-63AB-4E5A-A5DF-9024C1F08981}">
      <dgm:prSet/>
      <dgm:spPr/>
      <dgm:t>
        <a:bodyPr/>
        <a:lstStyle/>
        <a:p>
          <a:endParaRPr lang="en-US"/>
        </a:p>
      </dgm:t>
    </dgm:pt>
    <dgm:pt modelId="{FFF7946B-3A37-49A2-95B8-99FA0F194EB3}">
      <dgm:prSet phldrT="[Text]"/>
      <dgm:spPr/>
      <dgm:t>
        <a:bodyPr/>
        <a:lstStyle/>
        <a:p>
          <a:r>
            <a:rPr lang="en-US" dirty="0"/>
            <a:t>Same Cerebellum</a:t>
          </a:r>
        </a:p>
      </dgm:t>
    </dgm:pt>
    <dgm:pt modelId="{B6EA3AD6-8B63-47D2-9271-3EDEE52EDE08}" type="parTrans" cxnId="{058B02C9-7271-4372-BD3D-B18E6DECCFF5}">
      <dgm:prSet/>
      <dgm:spPr/>
      <dgm:t>
        <a:bodyPr/>
        <a:lstStyle/>
        <a:p>
          <a:endParaRPr lang="en-US"/>
        </a:p>
      </dgm:t>
    </dgm:pt>
    <dgm:pt modelId="{3276C696-E86F-40FD-A2E6-9F00F029D27B}" type="sibTrans" cxnId="{058B02C9-7271-4372-BD3D-B18E6DECCFF5}">
      <dgm:prSet/>
      <dgm:spPr/>
      <dgm:t>
        <a:bodyPr/>
        <a:lstStyle/>
        <a:p>
          <a:endParaRPr lang="en-US"/>
        </a:p>
      </dgm:t>
    </dgm:pt>
    <dgm:pt modelId="{795429AA-14D1-47C1-A485-01DEFA64BE24}">
      <dgm:prSet phldrT="[Text]"/>
      <dgm:spPr/>
      <dgm:t>
        <a:bodyPr/>
        <a:lstStyle/>
        <a:p>
          <a:r>
            <a:rPr lang="en-US" dirty="0"/>
            <a:t>Hypermetric</a:t>
          </a:r>
        </a:p>
      </dgm:t>
    </dgm:pt>
    <dgm:pt modelId="{1EFE1E8B-AC62-45D0-864D-4C12E4605D2E}" type="parTrans" cxnId="{4DC30AEE-D399-4F33-A7DA-55082FC8DE92}">
      <dgm:prSet/>
      <dgm:spPr/>
      <dgm:t>
        <a:bodyPr/>
        <a:lstStyle/>
        <a:p>
          <a:endParaRPr lang="en-US"/>
        </a:p>
      </dgm:t>
    </dgm:pt>
    <dgm:pt modelId="{E7512312-D55C-4F17-AE93-1F458F52124C}" type="sibTrans" cxnId="{4DC30AEE-D399-4F33-A7DA-55082FC8DE92}">
      <dgm:prSet/>
      <dgm:spPr/>
      <dgm:t>
        <a:bodyPr/>
        <a:lstStyle/>
        <a:p>
          <a:endParaRPr lang="en-US"/>
        </a:p>
      </dgm:t>
    </dgm:pt>
    <dgm:pt modelId="{1660AAE7-75C0-4E12-8C1B-C01ABCD22BEC}">
      <dgm:prSet phldrT="[Text]"/>
      <dgm:spPr/>
      <dgm:t>
        <a:bodyPr/>
        <a:lstStyle/>
        <a:p>
          <a:r>
            <a:rPr lang="en-US" dirty="0"/>
            <a:t>Same Cerebellum</a:t>
          </a:r>
        </a:p>
      </dgm:t>
    </dgm:pt>
    <dgm:pt modelId="{E68F0336-B6D4-4E54-9D22-E70868EC2CE4}" type="parTrans" cxnId="{49198BBC-A70C-4AF5-A979-4EB436056479}">
      <dgm:prSet/>
      <dgm:spPr/>
      <dgm:t>
        <a:bodyPr/>
        <a:lstStyle/>
        <a:p>
          <a:endParaRPr lang="en-US"/>
        </a:p>
      </dgm:t>
    </dgm:pt>
    <dgm:pt modelId="{73EE28CD-B732-45F1-B817-AAC9C3F82C5E}" type="sibTrans" cxnId="{49198BBC-A70C-4AF5-A979-4EB436056479}">
      <dgm:prSet/>
      <dgm:spPr/>
      <dgm:t>
        <a:bodyPr/>
        <a:lstStyle/>
        <a:p>
          <a:endParaRPr lang="en-US"/>
        </a:p>
      </dgm:t>
    </dgm:pt>
    <dgm:pt modelId="{DCAC5F78-C077-48C8-9C44-77D63FB4D6D2}" type="pres">
      <dgm:prSet presAssocID="{12249076-839C-4D76-96E6-98A76A3A9FF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A8AB75D-1A4A-41B2-B905-EF3E9E39612E}" type="pres">
      <dgm:prSet presAssocID="{9A25513E-7A68-4800-90F0-AE425A5D01F2}" presName="root1" presStyleCnt="0"/>
      <dgm:spPr/>
    </dgm:pt>
    <dgm:pt modelId="{DDE8326D-3D05-4225-B4E7-731B2AD252BA}" type="pres">
      <dgm:prSet presAssocID="{9A25513E-7A68-4800-90F0-AE425A5D01F2}" presName="LevelOneTextNode" presStyleLbl="node0" presStyleIdx="0" presStyleCnt="1">
        <dgm:presLayoutVars>
          <dgm:chPref val="3"/>
        </dgm:presLayoutVars>
      </dgm:prSet>
      <dgm:spPr/>
    </dgm:pt>
    <dgm:pt modelId="{7E1341F9-C072-4C5A-981E-1523BB08EE9E}" type="pres">
      <dgm:prSet presAssocID="{9A25513E-7A68-4800-90F0-AE425A5D01F2}" presName="level2hierChild" presStyleCnt="0"/>
      <dgm:spPr/>
    </dgm:pt>
    <dgm:pt modelId="{70738386-26B2-463C-BF60-7242BD6EB54D}" type="pres">
      <dgm:prSet presAssocID="{1D322AED-D4F5-4DEB-9A79-6788B2342F1B}" presName="conn2-1" presStyleLbl="parChTrans1D2" presStyleIdx="0" presStyleCnt="2"/>
      <dgm:spPr/>
    </dgm:pt>
    <dgm:pt modelId="{82C56B66-7343-4210-9CB0-E939E2641355}" type="pres">
      <dgm:prSet presAssocID="{1D322AED-D4F5-4DEB-9A79-6788B2342F1B}" presName="connTx" presStyleLbl="parChTrans1D2" presStyleIdx="0" presStyleCnt="2"/>
      <dgm:spPr/>
    </dgm:pt>
    <dgm:pt modelId="{89C11E84-4A04-4589-ACED-5776F2DB1E6B}" type="pres">
      <dgm:prSet presAssocID="{078383B2-1043-44FE-A054-0A50A6B8A2A8}" presName="root2" presStyleCnt="0"/>
      <dgm:spPr/>
    </dgm:pt>
    <dgm:pt modelId="{2481A047-7330-4907-ADD2-88157F85C39C}" type="pres">
      <dgm:prSet presAssocID="{078383B2-1043-44FE-A054-0A50A6B8A2A8}" presName="LevelTwoTextNode" presStyleLbl="node2" presStyleIdx="0" presStyleCnt="2">
        <dgm:presLayoutVars>
          <dgm:chPref val="3"/>
        </dgm:presLayoutVars>
      </dgm:prSet>
      <dgm:spPr/>
    </dgm:pt>
    <dgm:pt modelId="{EA791655-99BF-49F1-8A49-FD3D1B6D232D}" type="pres">
      <dgm:prSet presAssocID="{078383B2-1043-44FE-A054-0A50A6B8A2A8}" presName="level3hierChild" presStyleCnt="0"/>
      <dgm:spPr/>
    </dgm:pt>
    <dgm:pt modelId="{88627919-0F0D-4E6C-9075-EBD5C9041A57}" type="pres">
      <dgm:prSet presAssocID="{CFE0B154-11F1-49C2-8E67-3665A683321A}" presName="conn2-1" presStyleLbl="parChTrans1D3" presStyleIdx="0" presStyleCnt="3"/>
      <dgm:spPr/>
    </dgm:pt>
    <dgm:pt modelId="{58DA8904-CACB-4F0F-A7BE-3722D1FE686D}" type="pres">
      <dgm:prSet presAssocID="{CFE0B154-11F1-49C2-8E67-3665A683321A}" presName="connTx" presStyleLbl="parChTrans1D3" presStyleIdx="0" presStyleCnt="3"/>
      <dgm:spPr/>
    </dgm:pt>
    <dgm:pt modelId="{301DAD87-2242-49C8-A0DD-249388A840D1}" type="pres">
      <dgm:prSet presAssocID="{ADDCBD30-F01B-45C0-9A0A-1555D36753EF}" presName="root2" presStyleCnt="0"/>
      <dgm:spPr/>
    </dgm:pt>
    <dgm:pt modelId="{256F0829-A767-484F-BB3A-21C4D39FAE52}" type="pres">
      <dgm:prSet presAssocID="{ADDCBD30-F01B-45C0-9A0A-1555D36753EF}" presName="LevelTwoTextNode" presStyleLbl="node3" presStyleIdx="0" presStyleCnt="3">
        <dgm:presLayoutVars>
          <dgm:chPref val="3"/>
        </dgm:presLayoutVars>
      </dgm:prSet>
      <dgm:spPr/>
    </dgm:pt>
    <dgm:pt modelId="{CEBE9051-0385-47AC-9697-C56BB42568C1}" type="pres">
      <dgm:prSet presAssocID="{ADDCBD30-F01B-45C0-9A0A-1555D36753EF}" presName="level3hierChild" presStyleCnt="0"/>
      <dgm:spPr/>
    </dgm:pt>
    <dgm:pt modelId="{4672E478-B459-47F6-AF5B-489D502387D5}" type="pres">
      <dgm:prSet presAssocID="{B6EA3AD6-8B63-47D2-9271-3EDEE52EDE08}" presName="conn2-1" presStyleLbl="parChTrans1D3" presStyleIdx="1" presStyleCnt="3"/>
      <dgm:spPr/>
    </dgm:pt>
    <dgm:pt modelId="{E40190D3-598F-4698-849C-C6319DDE3E88}" type="pres">
      <dgm:prSet presAssocID="{B6EA3AD6-8B63-47D2-9271-3EDEE52EDE08}" presName="connTx" presStyleLbl="parChTrans1D3" presStyleIdx="1" presStyleCnt="3"/>
      <dgm:spPr/>
    </dgm:pt>
    <dgm:pt modelId="{8E37F284-C313-4519-A7B0-87D7D1E98413}" type="pres">
      <dgm:prSet presAssocID="{FFF7946B-3A37-49A2-95B8-99FA0F194EB3}" presName="root2" presStyleCnt="0"/>
      <dgm:spPr/>
    </dgm:pt>
    <dgm:pt modelId="{9E47D51A-0162-468B-8414-BCEF7A30FA5D}" type="pres">
      <dgm:prSet presAssocID="{FFF7946B-3A37-49A2-95B8-99FA0F194EB3}" presName="LevelTwoTextNode" presStyleLbl="node3" presStyleIdx="1" presStyleCnt="3">
        <dgm:presLayoutVars>
          <dgm:chPref val="3"/>
        </dgm:presLayoutVars>
      </dgm:prSet>
      <dgm:spPr/>
    </dgm:pt>
    <dgm:pt modelId="{F450F0A9-1497-4576-8A82-3668DBC531B9}" type="pres">
      <dgm:prSet presAssocID="{FFF7946B-3A37-49A2-95B8-99FA0F194EB3}" presName="level3hierChild" presStyleCnt="0"/>
      <dgm:spPr/>
    </dgm:pt>
    <dgm:pt modelId="{3FC26B1B-AD86-4A69-ACE3-9459F4FF870C}" type="pres">
      <dgm:prSet presAssocID="{1EFE1E8B-AC62-45D0-864D-4C12E4605D2E}" presName="conn2-1" presStyleLbl="parChTrans1D2" presStyleIdx="1" presStyleCnt="2"/>
      <dgm:spPr/>
    </dgm:pt>
    <dgm:pt modelId="{20190B61-E822-4925-8EA8-4EE59CF7B92E}" type="pres">
      <dgm:prSet presAssocID="{1EFE1E8B-AC62-45D0-864D-4C12E4605D2E}" presName="connTx" presStyleLbl="parChTrans1D2" presStyleIdx="1" presStyleCnt="2"/>
      <dgm:spPr/>
    </dgm:pt>
    <dgm:pt modelId="{627891E0-7277-4228-97F5-2952A052131D}" type="pres">
      <dgm:prSet presAssocID="{795429AA-14D1-47C1-A485-01DEFA64BE24}" presName="root2" presStyleCnt="0"/>
      <dgm:spPr/>
    </dgm:pt>
    <dgm:pt modelId="{30934D8C-4755-4697-AAFF-69B10863239F}" type="pres">
      <dgm:prSet presAssocID="{795429AA-14D1-47C1-A485-01DEFA64BE24}" presName="LevelTwoTextNode" presStyleLbl="node2" presStyleIdx="1" presStyleCnt="2">
        <dgm:presLayoutVars>
          <dgm:chPref val="3"/>
        </dgm:presLayoutVars>
      </dgm:prSet>
      <dgm:spPr/>
    </dgm:pt>
    <dgm:pt modelId="{F33AC229-1305-4EA4-A234-17B76A4665D8}" type="pres">
      <dgm:prSet presAssocID="{795429AA-14D1-47C1-A485-01DEFA64BE24}" presName="level3hierChild" presStyleCnt="0"/>
      <dgm:spPr/>
    </dgm:pt>
    <dgm:pt modelId="{134CE675-3327-4631-860C-503B54B8DF3C}" type="pres">
      <dgm:prSet presAssocID="{E68F0336-B6D4-4E54-9D22-E70868EC2CE4}" presName="conn2-1" presStyleLbl="parChTrans1D3" presStyleIdx="2" presStyleCnt="3"/>
      <dgm:spPr/>
    </dgm:pt>
    <dgm:pt modelId="{E46EA297-CF8D-4228-BBCE-ECA8E7F03D96}" type="pres">
      <dgm:prSet presAssocID="{E68F0336-B6D4-4E54-9D22-E70868EC2CE4}" presName="connTx" presStyleLbl="parChTrans1D3" presStyleIdx="2" presStyleCnt="3"/>
      <dgm:spPr/>
    </dgm:pt>
    <dgm:pt modelId="{87091A17-63C9-4D00-B993-183DB1A0F423}" type="pres">
      <dgm:prSet presAssocID="{1660AAE7-75C0-4E12-8C1B-C01ABCD22BEC}" presName="root2" presStyleCnt="0"/>
      <dgm:spPr/>
    </dgm:pt>
    <dgm:pt modelId="{20FD5B2D-E5CC-40BA-A792-A210831733A2}" type="pres">
      <dgm:prSet presAssocID="{1660AAE7-75C0-4E12-8C1B-C01ABCD22BEC}" presName="LevelTwoTextNode" presStyleLbl="node3" presStyleIdx="2" presStyleCnt="3">
        <dgm:presLayoutVars>
          <dgm:chPref val="3"/>
        </dgm:presLayoutVars>
      </dgm:prSet>
      <dgm:spPr/>
    </dgm:pt>
    <dgm:pt modelId="{BB7ABDF9-3412-4423-9225-CE91B04E949A}" type="pres">
      <dgm:prSet presAssocID="{1660AAE7-75C0-4E12-8C1B-C01ABCD22BEC}" presName="level3hierChild" presStyleCnt="0"/>
      <dgm:spPr/>
    </dgm:pt>
  </dgm:ptLst>
  <dgm:cxnLst>
    <dgm:cxn modelId="{4CE45B2E-9631-4BEA-95E8-537C41072B8A}" type="presOf" srcId="{E68F0336-B6D4-4E54-9D22-E70868EC2CE4}" destId="{134CE675-3327-4631-860C-503B54B8DF3C}" srcOrd="0" destOrd="0" presId="urn:microsoft.com/office/officeart/2005/8/layout/hierarchy2"/>
    <dgm:cxn modelId="{53C93739-6C07-4E33-897C-D85AFAE8E609}" type="presOf" srcId="{CFE0B154-11F1-49C2-8E67-3665A683321A}" destId="{88627919-0F0D-4E6C-9075-EBD5C9041A57}" srcOrd="0" destOrd="0" presId="urn:microsoft.com/office/officeart/2005/8/layout/hierarchy2"/>
    <dgm:cxn modelId="{15EDDC3A-BDA4-4DBC-A095-46A09AA4952C}" srcId="{9A25513E-7A68-4800-90F0-AE425A5D01F2}" destId="{078383B2-1043-44FE-A054-0A50A6B8A2A8}" srcOrd="0" destOrd="0" parTransId="{1D322AED-D4F5-4DEB-9A79-6788B2342F1B}" sibTransId="{974C7363-4489-408C-9803-781671EC0A20}"/>
    <dgm:cxn modelId="{36C0123D-9F70-4254-AB61-A04806CC54CA}" type="presOf" srcId="{E68F0336-B6D4-4E54-9D22-E70868EC2CE4}" destId="{E46EA297-CF8D-4228-BBCE-ECA8E7F03D96}" srcOrd="1" destOrd="0" presId="urn:microsoft.com/office/officeart/2005/8/layout/hierarchy2"/>
    <dgm:cxn modelId="{B474A25E-39F1-42A1-BF78-BF531BC16B38}" type="presOf" srcId="{ADDCBD30-F01B-45C0-9A0A-1555D36753EF}" destId="{256F0829-A767-484F-BB3A-21C4D39FAE52}" srcOrd="0" destOrd="0" presId="urn:microsoft.com/office/officeart/2005/8/layout/hierarchy2"/>
    <dgm:cxn modelId="{4C187568-F6A0-42EB-AE1C-0F908ABF552A}" type="presOf" srcId="{CFE0B154-11F1-49C2-8E67-3665A683321A}" destId="{58DA8904-CACB-4F0F-A7BE-3722D1FE686D}" srcOrd="1" destOrd="0" presId="urn:microsoft.com/office/officeart/2005/8/layout/hierarchy2"/>
    <dgm:cxn modelId="{5ACD2B69-E387-4E3D-81D1-5EB5AC84B07F}" type="presOf" srcId="{1D322AED-D4F5-4DEB-9A79-6788B2342F1B}" destId="{70738386-26B2-463C-BF60-7242BD6EB54D}" srcOrd="0" destOrd="0" presId="urn:microsoft.com/office/officeart/2005/8/layout/hierarchy2"/>
    <dgm:cxn modelId="{97B4EE4A-0B29-4DDC-848C-CBDC54B92130}" type="presOf" srcId="{1EFE1E8B-AC62-45D0-864D-4C12E4605D2E}" destId="{3FC26B1B-AD86-4A69-ACE3-9459F4FF870C}" srcOrd="0" destOrd="0" presId="urn:microsoft.com/office/officeart/2005/8/layout/hierarchy2"/>
    <dgm:cxn modelId="{76CB4A4B-5077-4BC8-8861-8A35147E39BC}" type="presOf" srcId="{078383B2-1043-44FE-A054-0A50A6B8A2A8}" destId="{2481A047-7330-4907-ADD2-88157F85C39C}" srcOrd="0" destOrd="0" presId="urn:microsoft.com/office/officeart/2005/8/layout/hierarchy2"/>
    <dgm:cxn modelId="{FE86404D-CB91-4243-80ED-23FE0BB68978}" type="presOf" srcId="{B6EA3AD6-8B63-47D2-9271-3EDEE52EDE08}" destId="{E40190D3-598F-4698-849C-C6319DDE3E88}" srcOrd="1" destOrd="0" presId="urn:microsoft.com/office/officeart/2005/8/layout/hierarchy2"/>
    <dgm:cxn modelId="{786EB150-BBCD-42E4-B2ED-41CE1CB80A51}" type="presOf" srcId="{795429AA-14D1-47C1-A485-01DEFA64BE24}" destId="{30934D8C-4755-4697-AAFF-69B10863239F}" srcOrd="0" destOrd="0" presId="urn:microsoft.com/office/officeart/2005/8/layout/hierarchy2"/>
    <dgm:cxn modelId="{D6BE3F98-4A6C-4E06-8C0E-3D71BAF537A9}" type="presOf" srcId="{FFF7946B-3A37-49A2-95B8-99FA0F194EB3}" destId="{9E47D51A-0162-468B-8414-BCEF7A30FA5D}" srcOrd="0" destOrd="0" presId="urn:microsoft.com/office/officeart/2005/8/layout/hierarchy2"/>
    <dgm:cxn modelId="{BC2FA6A3-FE50-4040-B4E1-052F860D30C8}" type="presOf" srcId="{1EFE1E8B-AC62-45D0-864D-4C12E4605D2E}" destId="{20190B61-E822-4925-8EA8-4EE59CF7B92E}" srcOrd="1" destOrd="0" presId="urn:microsoft.com/office/officeart/2005/8/layout/hierarchy2"/>
    <dgm:cxn modelId="{9D43EBA3-42B6-4AFE-8B98-F3549FC34ED1}" type="presOf" srcId="{1D322AED-D4F5-4DEB-9A79-6788B2342F1B}" destId="{82C56B66-7343-4210-9CB0-E939E2641355}" srcOrd="1" destOrd="0" presId="urn:microsoft.com/office/officeart/2005/8/layout/hierarchy2"/>
    <dgm:cxn modelId="{58A9A8A7-A5D6-4022-8BB1-DFC2CDA9C7F8}" type="presOf" srcId="{1660AAE7-75C0-4E12-8C1B-C01ABCD22BEC}" destId="{20FD5B2D-E5CC-40BA-A792-A210831733A2}" srcOrd="0" destOrd="0" presId="urn:microsoft.com/office/officeart/2005/8/layout/hierarchy2"/>
    <dgm:cxn modelId="{DE2CC2B1-AA74-4002-A2A5-AC1F18A00E54}" type="presOf" srcId="{B6EA3AD6-8B63-47D2-9271-3EDEE52EDE08}" destId="{4672E478-B459-47F6-AF5B-489D502387D5}" srcOrd="0" destOrd="0" presId="urn:microsoft.com/office/officeart/2005/8/layout/hierarchy2"/>
    <dgm:cxn modelId="{657A2BB5-1D71-4383-819E-844FC1874441}" srcId="{12249076-839C-4D76-96E6-98A76A3A9FFB}" destId="{9A25513E-7A68-4800-90F0-AE425A5D01F2}" srcOrd="0" destOrd="0" parTransId="{0B862095-DA69-4143-8BA4-7D29D4FF6358}" sibTransId="{BAF64AC4-2526-4D14-9BBC-275D6FF170CF}"/>
    <dgm:cxn modelId="{49198BBC-A70C-4AF5-A979-4EB436056479}" srcId="{795429AA-14D1-47C1-A485-01DEFA64BE24}" destId="{1660AAE7-75C0-4E12-8C1B-C01ABCD22BEC}" srcOrd="0" destOrd="0" parTransId="{E68F0336-B6D4-4E54-9D22-E70868EC2CE4}" sibTransId="{73EE28CD-B732-45F1-B817-AAC9C3F82C5E}"/>
    <dgm:cxn modelId="{058B02C9-7271-4372-BD3D-B18E6DECCFF5}" srcId="{078383B2-1043-44FE-A054-0A50A6B8A2A8}" destId="{FFF7946B-3A37-49A2-95B8-99FA0F194EB3}" srcOrd="1" destOrd="0" parTransId="{B6EA3AD6-8B63-47D2-9271-3EDEE52EDE08}" sibTransId="{3276C696-E86F-40FD-A2E6-9F00F029D27B}"/>
    <dgm:cxn modelId="{9BF9E5EB-63AB-4E5A-A5DF-9024C1F08981}" srcId="{078383B2-1043-44FE-A054-0A50A6B8A2A8}" destId="{ADDCBD30-F01B-45C0-9A0A-1555D36753EF}" srcOrd="0" destOrd="0" parTransId="{CFE0B154-11F1-49C2-8E67-3665A683321A}" sibTransId="{622094BA-E4DC-4ED8-B0FB-BC4D2F79DC8F}"/>
    <dgm:cxn modelId="{4DC30AEE-D399-4F33-A7DA-55082FC8DE92}" srcId="{9A25513E-7A68-4800-90F0-AE425A5D01F2}" destId="{795429AA-14D1-47C1-A485-01DEFA64BE24}" srcOrd="1" destOrd="0" parTransId="{1EFE1E8B-AC62-45D0-864D-4C12E4605D2E}" sibTransId="{E7512312-D55C-4F17-AE93-1F458F52124C}"/>
    <dgm:cxn modelId="{486435F6-ECF0-45B5-B439-F1400B9C8C29}" type="presOf" srcId="{9A25513E-7A68-4800-90F0-AE425A5D01F2}" destId="{DDE8326D-3D05-4225-B4E7-731B2AD252BA}" srcOrd="0" destOrd="0" presId="urn:microsoft.com/office/officeart/2005/8/layout/hierarchy2"/>
    <dgm:cxn modelId="{5766A9F9-9649-4422-ABFE-CFC89B90BCF3}" type="presOf" srcId="{12249076-839C-4D76-96E6-98A76A3A9FFB}" destId="{DCAC5F78-C077-48C8-9C44-77D63FB4D6D2}" srcOrd="0" destOrd="0" presId="urn:microsoft.com/office/officeart/2005/8/layout/hierarchy2"/>
    <dgm:cxn modelId="{994AC9ED-E4B7-4D23-827D-936D08150CE6}" type="presParOf" srcId="{DCAC5F78-C077-48C8-9C44-77D63FB4D6D2}" destId="{CA8AB75D-1A4A-41B2-B905-EF3E9E39612E}" srcOrd="0" destOrd="0" presId="urn:microsoft.com/office/officeart/2005/8/layout/hierarchy2"/>
    <dgm:cxn modelId="{1F306E3F-CF52-42B3-B115-E6D680150863}" type="presParOf" srcId="{CA8AB75D-1A4A-41B2-B905-EF3E9E39612E}" destId="{DDE8326D-3D05-4225-B4E7-731B2AD252BA}" srcOrd="0" destOrd="0" presId="urn:microsoft.com/office/officeart/2005/8/layout/hierarchy2"/>
    <dgm:cxn modelId="{9FA6966A-6233-47CB-BC24-7270FA294B69}" type="presParOf" srcId="{CA8AB75D-1A4A-41B2-B905-EF3E9E39612E}" destId="{7E1341F9-C072-4C5A-981E-1523BB08EE9E}" srcOrd="1" destOrd="0" presId="urn:microsoft.com/office/officeart/2005/8/layout/hierarchy2"/>
    <dgm:cxn modelId="{E241374C-7EDE-4A21-9C13-C557B43C819D}" type="presParOf" srcId="{7E1341F9-C072-4C5A-981E-1523BB08EE9E}" destId="{70738386-26B2-463C-BF60-7242BD6EB54D}" srcOrd="0" destOrd="0" presId="urn:microsoft.com/office/officeart/2005/8/layout/hierarchy2"/>
    <dgm:cxn modelId="{88CD5407-082E-468B-82F3-E7C81E2DBB5A}" type="presParOf" srcId="{70738386-26B2-463C-BF60-7242BD6EB54D}" destId="{82C56B66-7343-4210-9CB0-E939E2641355}" srcOrd="0" destOrd="0" presId="urn:microsoft.com/office/officeart/2005/8/layout/hierarchy2"/>
    <dgm:cxn modelId="{85D9F9F3-ECF3-420B-B748-807694BB5C3C}" type="presParOf" srcId="{7E1341F9-C072-4C5A-981E-1523BB08EE9E}" destId="{89C11E84-4A04-4589-ACED-5776F2DB1E6B}" srcOrd="1" destOrd="0" presId="urn:microsoft.com/office/officeart/2005/8/layout/hierarchy2"/>
    <dgm:cxn modelId="{E0E61B9B-8DFE-4ED1-8984-BFD512E9D6F6}" type="presParOf" srcId="{89C11E84-4A04-4589-ACED-5776F2DB1E6B}" destId="{2481A047-7330-4907-ADD2-88157F85C39C}" srcOrd="0" destOrd="0" presId="urn:microsoft.com/office/officeart/2005/8/layout/hierarchy2"/>
    <dgm:cxn modelId="{AC53A781-95FE-4C58-9C72-5202BFBBA423}" type="presParOf" srcId="{89C11E84-4A04-4589-ACED-5776F2DB1E6B}" destId="{EA791655-99BF-49F1-8A49-FD3D1B6D232D}" srcOrd="1" destOrd="0" presId="urn:microsoft.com/office/officeart/2005/8/layout/hierarchy2"/>
    <dgm:cxn modelId="{F97A3A35-43C6-459D-997B-5D2F0A206CD9}" type="presParOf" srcId="{EA791655-99BF-49F1-8A49-FD3D1B6D232D}" destId="{88627919-0F0D-4E6C-9075-EBD5C9041A57}" srcOrd="0" destOrd="0" presId="urn:microsoft.com/office/officeart/2005/8/layout/hierarchy2"/>
    <dgm:cxn modelId="{23570DAE-443E-4F29-9009-84333876895E}" type="presParOf" srcId="{88627919-0F0D-4E6C-9075-EBD5C9041A57}" destId="{58DA8904-CACB-4F0F-A7BE-3722D1FE686D}" srcOrd="0" destOrd="0" presId="urn:microsoft.com/office/officeart/2005/8/layout/hierarchy2"/>
    <dgm:cxn modelId="{66AB247E-F34E-43D8-BE4D-4B874B36BA1C}" type="presParOf" srcId="{EA791655-99BF-49F1-8A49-FD3D1B6D232D}" destId="{301DAD87-2242-49C8-A0DD-249388A840D1}" srcOrd="1" destOrd="0" presId="urn:microsoft.com/office/officeart/2005/8/layout/hierarchy2"/>
    <dgm:cxn modelId="{AD617BFC-9798-45EB-8E52-859AB9727CE0}" type="presParOf" srcId="{301DAD87-2242-49C8-A0DD-249388A840D1}" destId="{256F0829-A767-484F-BB3A-21C4D39FAE52}" srcOrd="0" destOrd="0" presId="urn:microsoft.com/office/officeart/2005/8/layout/hierarchy2"/>
    <dgm:cxn modelId="{6E4194E6-D9D6-4118-8A46-C0B812B79D08}" type="presParOf" srcId="{301DAD87-2242-49C8-A0DD-249388A840D1}" destId="{CEBE9051-0385-47AC-9697-C56BB42568C1}" srcOrd="1" destOrd="0" presId="urn:microsoft.com/office/officeart/2005/8/layout/hierarchy2"/>
    <dgm:cxn modelId="{DD10F3EE-18E0-4096-B9ED-B0A1D60E410C}" type="presParOf" srcId="{EA791655-99BF-49F1-8A49-FD3D1B6D232D}" destId="{4672E478-B459-47F6-AF5B-489D502387D5}" srcOrd="2" destOrd="0" presId="urn:microsoft.com/office/officeart/2005/8/layout/hierarchy2"/>
    <dgm:cxn modelId="{C310329F-1B94-410E-ADBB-07D94D0F15AC}" type="presParOf" srcId="{4672E478-B459-47F6-AF5B-489D502387D5}" destId="{E40190D3-598F-4698-849C-C6319DDE3E88}" srcOrd="0" destOrd="0" presId="urn:microsoft.com/office/officeart/2005/8/layout/hierarchy2"/>
    <dgm:cxn modelId="{C386E857-E3F8-4552-AB12-DCCB18CB2969}" type="presParOf" srcId="{EA791655-99BF-49F1-8A49-FD3D1B6D232D}" destId="{8E37F284-C313-4519-A7B0-87D7D1E98413}" srcOrd="3" destOrd="0" presId="urn:microsoft.com/office/officeart/2005/8/layout/hierarchy2"/>
    <dgm:cxn modelId="{56B82858-54C4-4510-81F3-31125CEA9F6E}" type="presParOf" srcId="{8E37F284-C313-4519-A7B0-87D7D1E98413}" destId="{9E47D51A-0162-468B-8414-BCEF7A30FA5D}" srcOrd="0" destOrd="0" presId="urn:microsoft.com/office/officeart/2005/8/layout/hierarchy2"/>
    <dgm:cxn modelId="{51444CA0-0F8E-45C5-AE6D-88513AE75E85}" type="presParOf" srcId="{8E37F284-C313-4519-A7B0-87D7D1E98413}" destId="{F450F0A9-1497-4576-8A82-3668DBC531B9}" srcOrd="1" destOrd="0" presId="urn:microsoft.com/office/officeart/2005/8/layout/hierarchy2"/>
    <dgm:cxn modelId="{88C0B5E4-84DA-443D-A021-71DB078153C5}" type="presParOf" srcId="{7E1341F9-C072-4C5A-981E-1523BB08EE9E}" destId="{3FC26B1B-AD86-4A69-ACE3-9459F4FF870C}" srcOrd="2" destOrd="0" presId="urn:microsoft.com/office/officeart/2005/8/layout/hierarchy2"/>
    <dgm:cxn modelId="{4D823F91-D48C-4E53-BBA1-E3B4C7C56BF4}" type="presParOf" srcId="{3FC26B1B-AD86-4A69-ACE3-9459F4FF870C}" destId="{20190B61-E822-4925-8EA8-4EE59CF7B92E}" srcOrd="0" destOrd="0" presId="urn:microsoft.com/office/officeart/2005/8/layout/hierarchy2"/>
    <dgm:cxn modelId="{177C656F-D8C6-4E3C-B6C8-B7E7F4C6E08F}" type="presParOf" srcId="{7E1341F9-C072-4C5A-981E-1523BB08EE9E}" destId="{627891E0-7277-4228-97F5-2952A052131D}" srcOrd="3" destOrd="0" presId="urn:microsoft.com/office/officeart/2005/8/layout/hierarchy2"/>
    <dgm:cxn modelId="{93B95CB4-219E-41C0-A8C2-1885B2E20BCA}" type="presParOf" srcId="{627891E0-7277-4228-97F5-2952A052131D}" destId="{30934D8C-4755-4697-AAFF-69B10863239F}" srcOrd="0" destOrd="0" presId="urn:microsoft.com/office/officeart/2005/8/layout/hierarchy2"/>
    <dgm:cxn modelId="{734116E1-D14D-4A65-9B8D-66545614AFAC}" type="presParOf" srcId="{627891E0-7277-4228-97F5-2952A052131D}" destId="{F33AC229-1305-4EA4-A234-17B76A4665D8}" srcOrd="1" destOrd="0" presId="urn:microsoft.com/office/officeart/2005/8/layout/hierarchy2"/>
    <dgm:cxn modelId="{E6DCFF83-5814-41C1-A2B2-DFBAFA4A4D61}" type="presParOf" srcId="{F33AC229-1305-4EA4-A234-17B76A4665D8}" destId="{134CE675-3327-4631-860C-503B54B8DF3C}" srcOrd="0" destOrd="0" presId="urn:microsoft.com/office/officeart/2005/8/layout/hierarchy2"/>
    <dgm:cxn modelId="{0FDF4F39-53C7-43BD-AEFA-17AD1E62FF69}" type="presParOf" srcId="{134CE675-3327-4631-860C-503B54B8DF3C}" destId="{E46EA297-CF8D-4228-BBCE-ECA8E7F03D96}" srcOrd="0" destOrd="0" presId="urn:microsoft.com/office/officeart/2005/8/layout/hierarchy2"/>
    <dgm:cxn modelId="{965FB7E0-6BE6-4A5C-9C7C-5C6FB9AF4ACE}" type="presParOf" srcId="{F33AC229-1305-4EA4-A234-17B76A4665D8}" destId="{87091A17-63C9-4D00-B993-183DB1A0F423}" srcOrd="1" destOrd="0" presId="urn:microsoft.com/office/officeart/2005/8/layout/hierarchy2"/>
    <dgm:cxn modelId="{F0B486EC-2BAD-4E8A-B9A5-C842C66BA888}" type="presParOf" srcId="{87091A17-63C9-4D00-B993-183DB1A0F423}" destId="{20FD5B2D-E5CC-40BA-A792-A210831733A2}" srcOrd="0" destOrd="0" presId="urn:microsoft.com/office/officeart/2005/8/layout/hierarchy2"/>
    <dgm:cxn modelId="{C722D24B-0CB1-4881-91E6-9903834AC9BE}" type="presParOf" srcId="{87091A17-63C9-4D00-B993-183DB1A0F423}" destId="{BB7ABDF9-3412-4423-9225-CE91B04E949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315ECF-D371-480A-A1A0-BD5AAE79391E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BC9FF3-B42B-4227-B7AC-68508DC54E22}">
      <dgm:prSet phldrT="[Text]"/>
      <dgm:spPr/>
      <dgm:t>
        <a:bodyPr/>
        <a:lstStyle/>
        <a:p>
          <a:r>
            <a:rPr lang="en-US" dirty="0"/>
            <a:t>Low Cortical Tone</a:t>
          </a:r>
        </a:p>
      </dgm:t>
    </dgm:pt>
    <dgm:pt modelId="{613C537F-BAE0-4623-A486-E44B9E530F48}" type="parTrans" cxnId="{47468680-39DA-4E58-AFE0-73EB6887EB5C}">
      <dgm:prSet/>
      <dgm:spPr/>
      <dgm:t>
        <a:bodyPr/>
        <a:lstStyle/>
        <a:p>
          <a:endParaRPr lang="en-US"/>
        </a:p>
      </dgm:t>
    </dgm:pt>
    <dgm:pt modelId="{1ED90070-B3B5-438A-B4E5-7E6D8AAF3C6D}" type="sibTrans" cxnId="{47468680-39DA-4E58-AFE0-73EB6887EB5C}">
      <dgm:prSet/>
      <dgm:spPr/>
      <dgm:t>
        <a:bodyPr/>
        <a:lstStyle/>
        <a:p>
          <a:endParaRPr lang="en-US"/>
        </a:p>
      </dgm:t>
    </dgm:pt>
    <dgm:pt modelId="{6A3C5861-6943-4D0B-AD5E-D440ECB8DA9B}">
      <dgm:prSet phldrT="[Text]"/>
      <dgm:spPr/>
      <dgm:t>
        <a:bodyPr/>
        <a:lstStyle/>
        <a:p>
          <a:r>
            <a:rPr lang="en-US" dirty="0"/>
            <a:t>Head Tilt/ High Shoulder</a:t>
          </a:r>
        </a:p>
      </dgm:t>
    </dgm:pt>
    <dgm:pt modelId="{06540137-C72F-4727-8D6F-C52158341A0C}" type="parTrans" cxnId="{D39BBA4C-A034-47BA-9405-BC6A048BC383}">
      <dgm:prSet/>
      <dgm:spPr/>
      <dgm:t>
        <a:bodyPr/>
        <a:lstStyle/>
        <a:p>
          <a:endParaRPr lang="en-US"/>
        </a:p>
      </dgm:t>
    </dgm:pt>
    <dgm:pt modelId="{F9DD7372-CA06-40FC-9BF0-645A4506FBB6}" type="sibTrans" cxnId="{D39BBA4C-A034-47BA-9405-BC6A048BC383}">
      <dgm:prSet/>
      <dgm:spPr/>
      <dgm:t>
        <a:bodyPr/>
        <a:lstStyle/>
        <a:p>
          <a:endParaRPr lang="en-US"/>
        </a:p>
      </dgm:t>
    </dgm:pt>
    <dgm:pt modelId="{0D8557B3-A059-4E5F-88ED-25B5DFA30EF4}">
      <dgm:prSet phldrT="[Text]"/>
      <dgm:spPr/>
      <dgm:t>
        <a:bodyPr/>
        <a:lstStyle/>
        <a:p>
          <a:r>
            <a:rPr lang="en-US" dirty="0"/>
            <a:t>Pupillary Latency</a:t>
          </a:r>
        </a:p>
      </dgm:t>
    </dgm:pt>
    <dgm:pt modelId="{7B7D3DCF-0580-4321-A23A-120E0048D354}" type="parTrans" cxnId="{EF3118BF-CB57-4334-B641-BB1460D6CE5C}">
      <dgm:prSet/>
      <dgm:spPr/>
      <dgm:t>
        <a:bodyPr/>
        <a:lstStyle/>
        <a:p>
          <a:endParaRPr lang="en-US"/>
        </a:p>
      </dgm:t>
    </dgm:pt>
    <dgm:pt modelId="{E4D91890-53F9-40B1-8641-22BDA8C07E00}" type="sibTrans" cxnId="{EF3118BF-CB57-4334-B641-BB1460D6CE5C}">
      <dgm:prSet/>
      <dgm:spPr/>
      <dgm:t>
        <a:bodyPr/>
        <a:lstStyle/>
        <a:p>
          <a:endParaRPr lang="en-US"/>
        </a:p>
      </dgm:t>
    </dgm:pt>
    <dgm:pt modelId="{0B69F2A5-E1B2-4E74-ABBF-7F274912CD66}">
      <dgm:prSet phldrT="[Text]"/>
      <dgm:spPr/>
      <dgm:t>
        <a:bodyPr/>
        <a:lstStyle/>
        <a:p>
          <a:r>
            <a:rPr lang="en-US" dirty="0"/>
            <a:t>Poorly Converge</a:t>
          </a:r>
        </a:p>
      </dgm:t>
    </dgm:pt>
    <dgm:pt modelId="{F3659CD1-A04F-46DB-99D1-106A2749B477}" type="parTrans" cxnId="{C8E244C9-1025-47EE-A0F3-3A7089189C1B}">
      <dgm:prSet/>
      <dgm:spPr/>
      <dgm:t>
        <a:bodyPr/>
        <a:lstStyle/>
        <a:p>
          <a:endParaRPr lang="en-US"/>
        </a:p>
      </dgm:t>
    </dgm:pt>
    <dgm:pt modelId="{653648D8-D6A7-4B98-A82F-ADCF2EC79DDA}" type="sibTrans" cxnId="{C8E244C9-1025-47EE-A0F3-3A7089189C1B}">
      <dgm:prSet/>
      <dgm:spPr/>
      <dgm:t>
        <a:bodyPr/>
        <a:lstStyle/>
        <a:p>
          <a:endParaRPr lang="en-US"/>
        </a:p>
      </dgm:t>
    </dgm:pt>
    <dgm:pt modelId="{0EBF8F77-0C80-482B-AB8B-C5FFB1FC8B8A}">
      <dgm:prSet phldrT="[Text]"/>
      <dgm:spPr/>
      <dgm:t>
        <a:bodyPr/>
        <a:lstStyle/>
        <a:p>
          <a:r>
            <a:rPr lang="en-US" dirty="0"/>
            <a:t>Hypotonic Pursuit </a:t>
          </a:r>
        </a:p>
      </dgm:t>
    </dgm:pt>
    <dgm:pt modelId="{D529E91D-81C4-4C14-B636-E583375A3DFF}" type="parTrans" cxnId="{DAE9FDA8-E5D3-4676-824D-9FB84771CD20}">
      <dgm:prSet/>
      <dgm:spPr/>
      <dgm:t>
        <a:bodyPr/>
        <a:lstStyle/>
        <a:p>
          <a:endParaRPr lang="en-US"/>
        </a:p>
      </dgm:t>
    </dgm:pt>
    <dgm:pt modelId="{5DDC5D19-4B3C-4515-9242-F79D42D8342E}" type="sibTrans" cxnId="{DAE9FDA8-E5D3-4676-824D-9FB84771CD20}">
      <dgm:prSet/>
      <dgm:spPr/>
      <dgm:t>
        <a:bodyPr/>
        <a:lstStyle/>
        <a:p>
          <a:endParaRPr lang="en-US"/>
        </a:p>
      </dgm:t>
    </dgm:pt>
    <dgm:pt modelId="{57712B01-354D-4CA6-B010-81412176D014}">
      <dgm:prSet phldrT="[Text]"/>
      <dgm:spPr/>
      <dgm:t>
        <a:bodyPr/>
        <a:lstStyle/>
        <a:p>
          <a:r>
            <a:rPr lang="en-US" dirty="0"/>
            <a:t>Hypotonic Saccade (opposite)</a:t>
          </a:r>
        </a:p>
      </dgm:t>
    </dgm:pt>
    <dgm:pt modelId="{75DF8244-B548-4F4D-9D5C-CF7CC755295A}" type="parTrans" cxnId="{6880A563-7FF7-4AD0-A9B4-BDC36EFA8E5D}">
      <dgm:prSet/>
      <dgm:spPr/>
      <dgm:t>
        <a:bodyPr/>
        <a:lstStyle/>
        <a:p>
          <a:endParaRPr lang="en-US"/>
        </a:p>
      </dgm:t>
    </dgm:pt>
    <dgm:pt modelId="{9D2A9794-7C75-4453-8AC5-9044BA88F00D}" type="sibTrans" cxnId="{6880A563-7FF7-4AD0-A9B4-BDC36EFA8E5D}">
      <dgm:prSet/>
      <dgm:spPr/>
      <dgm:t>
        <a:bodyPr/>
        <a:lstStyle/>
        <a:p>
          <a:endParaRPr lang="en-US"/>
        </a:p>
      </dgm:t>
    </dgm:pt>
    <dgm:pt modelId="{628BFD86-01CB-4846-A978-5B4AE68BD714}">
      <dgm:prSet phldrT="[Text]"/>
      <dgm:spPr/>
      <dgm:t>
        <a:bodyPr/>
        <a:lstStyle/>
        <a:p>
          <a:r>
            <a:rPr lang="en-US" dirty="0"/>
            <a:t>……</a:t>
          </a:r>
        </a:p>
      </dgm:t>
    </dgm:pt>
    <dgm:pt modelId="{CB305C59-ED1F-4FB4-B8D4-CDD28DD78501}" type="parTrans" cxnId="{F6DF4B84-3484-4F4E-A43F-1310332C1E26}">
      <dgm:prSet/>
      <dgm:spPr/>
      <dgm:t>
        <a:bodyPr/>
        <a:lstStyle/>
        <a:p>
          <a:endParaRPr lang="en-US"/>
        </a:p>
      </dgm:t>
    </dgm:pt>
    <dgm:pt modelId="{80818559-100A-45ED-ACBD-6453903CBC3A}" type="sibTrans" cxnId="{F6DF4B84-3484-4F4E-A43F-1310332C1E26}">
      <dgm:prSet/>
      <dgm:spPr/>
      <dgm:t>
        <a:bodyPr/>
        <a:lstStyle/>
        <a:p>
          <a:endParaRPr lang="en-US"/>
        </a:p>
      </dgm:t>
    </dgm:pt>
    <dgm:pt modelId="{1BAC83A4-624A-44CF-B610-138E0CCF2F5C}" type="pres">
      <dgm:prSet presAssocID="{30315ECF-D371-480A-A1A0-BD5AAE79391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4F0529D-92AD-4B52-845D-39FDD163DE16}" type="pres">
      <dgm:prSet presAssocID="{00BC9FF3-B42B-4227-B7AC-68508DC54E22}" presName="Parent" presStyleLbl="node0" presStyleIdx="0" presStyleCnt="1" custAng="0">
        <dgm:presLayoutVars>
          <dgm:chMax val="6"/>
          <dgm:chPref val="6"/>
        </dgm:presLayoutVars>
      </dgm:prSet>
      <dgm:spPr/>
    </dgm:pt>
    <dgm:pt modelId="{CD8BBB95-AC13-4907-BAB2-9FB2F6F20AEB}" type="pres">
      <dgm:prSet presAssocID="{6A3C5861-6943-4D0B-AD5E-D440ECB8DA9B}" presName="Accent1" presStyleCnt="0"/>
      <dgm:spPr/>
    </dgm:pt>
    <dgm:pt modelId="{5356C5D0-CAC5-4B68-9C2A-B729F91B7272}" type="pres">
      <dgm:prSet presAssocID="{6A3C5861-6943-4D0B-AD5E-D440ECB8DA9B}" presName="Accent" presStyleLbl="bgShp" presStyleIdx="0" presStyleCnt="6"/>
      <dgm:spPr/>
    </dgm:pt>
    <dgm:pt modelId="{A4AF24E3-3D5E-4E21-BAEC-E75DCE17F96A}" type="pres">
      <dgm:prSet presAssocID="{6A3C5861-6943-4D0B-AD5E-D440ECB8DA9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F9D0746-0006-4B92-851D-3249B6EDB306}" type="pres">
      <dgm:prSet presAssocID="{0D8557B3-A059-4E5F-88ED-25B5DFA30EF4}" presName="Accent2" presStyleCnt="0"/>
      <dgm:spPr/>
    </dgm:pt>
    <dgm:pt modelId="{9F05287E-2E67-4540-A12E-6BD55809E3C8}" type="pres">
      <dgm:prSet presAssocID="{0D8557B3-A059-4E5F-88ED-25B5DFA30EF4}" presName="Accent" presStyleLbl="bgShp" presStyleIdx="1" presStyleCnt="6"/>
      <dgm:spPr/>
    </dgm:pt>
    <dgm:pt modelId="{C8ECCA52-924C-4D6A-9B05-E0A9C1736F55}" type="pres">
      <dgm:prSet presAssocID="{0D8557B3-A059-4E5F-88ED-25B5DFA30EF4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7D007AD-4A4E-486F-93C9-57D0DD18CAF2}" type="pres">
      <dgm:prSet presAssocID="{0B69F2A5-E1B2-4E74-ABBF-7F274912CD66}" presName="Accent3" presStyleCnt="0"/>
      <dgm:spPr/>
    </dgm:pt>
    <dgm:pt modelId="{2B55E595-0719-42F6-9C0E-93D9BBB5590E}" type="pres">
      <dgm:prSet presAssocID="{0B69F2A5-E1B2-4E74-ABBF-7F274912CD66}" presName="Accent" presStyleLbl="bgShp" presStyleIdx="2" presStyleCnt="6"/>
      <dgm:spPr/>
    </dgm:pt>
    <dgm:pt modelId="{FFBEE5B0-F496-4264-BD59-DB07DA3CAFAA}" type="pres">
      <dgm:prSet presAssocID="{0B69F2A5-E1B2-4E74-ABBF-7F274912CD66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66C5EBA-C8EB-4ECE-A6FA-0478FF1FDFD8}" type="pres">
      <dgm:prSet presAssocID="{0EBF8F77-0C80-482B-AB8B-C5FFB1FC8B8A}" presName="Accent4" presStyleCnt="0"/>
      <dgm:spPr/>
    </dgm:pt>
    <dgm:pt modelId="{7373BD20-2FDC-48F5-97E4-5409D2BC6944}" type="pres">
      <dgm:prSet presAssocID="{0EBF8F77-0C80-482B-AB8B-C5FFB1FC8B8A}" presName="Accent" presStyleLbl="bgShp" presStyleIdx="3" presStyleCnt="6"/>
      <dgm:spPr/>
    </dgm:pt>
    <dgm:pt modelId="{8399C0F8-7F05-43E8-BDEE-6A2D8892139B}" type="pres">
      <dgm:prSet presAssocID="{0EBF8F77-0C80-482B-AB8B-C5FFB1FC8B8A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C80DBDA-8B6A-4618-90E6-F8EE82FCAA7D}" type="pres">
      <dgm:prSet presAssocID="{57712B01-354D-4CA6-B010-81412176D014}" presName="Accent5" presStyleCnt="0"/>
      <dgm:spPr/>
    </dgm:pt>
    <dgm:pt modelId="{8A70D570-2908-462E-9D0A-487D400B9D1B}" type="pres">
      <dgm:prSet presAssocID="{57712B01-354D-4CA6-B010-81412176D014}" presName="Accent" presStyleLbl="bgShp" presStyleIdx="4" presStyleCnt="6"/>
      <dgm:spPr/>
    </dgm:pt>
    <dgm:pt modelId="{8000B74E-504A-414C-90AE-0DD575B03925}" type="pres">
      <dgm:prSet presAssocID="{57712B01-354D-4CA6-B010-81412176D014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2BDF3084-AA1B-46E3-972B-8E3B5D19C072}" type="pres">
      <dgm:prSet presAssocID="{628BFD86-01CB-4846-A978-5B4AE68BD714}" presName="Accent6" presStyleCnt="0"/>
      <dgm:spPr/>
    </dgm:pt>
    <dgm:pt modelId="{DA0E724C-8953-495E-B6D9-43282499184F}" type="pres">
      <dgm:prSet presAssocID="{628BFD86-01CB-4846-A978-5B4AE68BD714}" presName="Accent" presStyleLbl="bgShp" presStyleIdx="5" presStyleCnt="6"/>
      <dgm:spPr/>
    </dgm:pt>
    <dgm:pt modelId="{51F1364E-5505-483F-91E9-63CC9A107C73}" type="pres">
      <dgm:prSet presAssocID="{628BFD86-01CB-4846-A978-5B4AE68BD71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62C2720-82E0-4CB6-9815-67D2A7CCFFBF}" type="presOf" srcId="{0D8557B3-A059-4E5F-88ED-25B5DFA30EF4}" destId="{C8ECCA52-924C-4D6A-9B05-E0A9C1736F55}" srcOrd="0" destOrd="0" presId="urn:microsoft.com/office/officeart/2011/layout/HexagonRadial"/>
    <dgm:cxn modelId="{6880A563-7FF7-4AD0-A9B4-BDC36EFA8E5D}" srcId="{00BC9FF3-B42B-4227-B7AC-68508DC54E22}" destId="{57712B01-354D-4CA6-B010-81412176D014}" srcOrd="4" destOrd="0" parTransId="{75DF8244-B548-4F4D-9D5C-CF7CC755295A}" sibTransId="{9D2A9794-7C75-4453-8AC5-9044BA88F00D}"/>
    <dgm:cxn modelId="{7DCDBF64-BE9A-43F8-BF44-A51715811192}" type="presOf" srcId="{30315ECF-D371-480A-A1A0-BD5AAE79391E}" destId="{1BAC83A4-624A-44CF-B610-138E0CCF2F5C}" srcOrd="0" destOrd="0" presId="urn:microsoft.com/office/officeart/2011/layout/HexagonRadial"/>
    <dgm:cxn modelId="{D39BBA4C-A034-47BA-9405-BC6A048BC383}" srcId="{00BC9FF3-B42B-4227-B7AC-68508DC54E22}" destId="{6A3C5861-6943-4D0B-AD5E-D440ECB8DA9B}" srcOrd="0" destOrd="0" parTransId="{06540137-C72F-4727-8D6F-C52158341A0C}" sibTransId="{F9DD7372-CA06-40FC-9BF0-645A4506FBB6}"/>
    <dgm:cxn modelId="{A8295975-FA0C-4D10-BB05-53835A577531}" type="presOf" srcId="{628BFD86-01CB-4846-A978-5B4AE68BD714}" destId="{51F1364E-5505-483F-91E9-63CC9A107C73}" srcOrd="0" destOrd="0" presId="urn:microsoft.com/office/officeart/2011/layout/HexagonRadial"/>
    <dgm:cxn modelId="{4742FA7A-5E73-4930-A4FA-D8E601E2F818}" type="presOf" srcId="{00BC9FF3-B42B-4227-B7AC-68508DC54E22}" destId="{F4F0529D-92AD-4B52-845D-39FDD163DE16}" srcOrd="0" destOrd="0" presId="urn:microsoft.com/office/officeart/2011/layout/HexagonRadial"/>
    <dgm:cxn modelId="{47468680-39DA-4E58-AFE0-73EB6887EB5C}" srcId="{30315ECF-D371-480A-A1A0-BD5AAE79391E}" destId="{00BC9FF3-B42B-4227-B7AC-68508DC54E22}" srcOrd="0" destOrd="0" parTransId="{613C537F-BAE0-4623-A486-E44B9E530F48}" sibTransId="{1ED90070-B3B5-438A-B4E5-7E6D8AAF3C6D}"/>
    <dgm:cxn modelId="{B0A33982-6608-42E5-8159-938C68A42AA3}" type="presOf" srcId="{0EBF8F77-0C80-482B-AB8B-C5FFB1FC8B8A}" destId="{8399C0F8-7F05-43E8-BDEE-6A2D8892139B}" srcOrd="0" destOrd="0" presId="urn:microsoft.com/office/officeart/2011/layout/HexagonRadial"/>
    <dgm:cxn modelId="{F6DF4B84-3484-4F4E-A43F-1310332C1E26}" srcId="{00BC9FF3-B42B-4227-B7AC-68508DC54E22}" destId="{628BFD86-01CB-4846-A978-5B4AE68BD714}" srcOrd="5" destOrd="0" parTransId="{CB305C59-ED1F-4FB4-B8D4-CDD28DD78501}" sibTransId="{80818559-100A-45ED-ACBD-6453903CBC3A}"/>
    <dgm:cxn modelId="{DAE9FDA8-E5D3-4676-824D-9FB84771CD20}" srcId="{00BC9FF3-B42B-4227-B7AC-68508DC54E22}" destId="{0EBF8F77-0C80-482B-AB8B-C5FFB1FC8B8A}" srcOrd="3" destOrd="0" parTransId="{D529E91D-81C4-4C14-B636-E583375A3DFF}" sibTransId="{5DDC5D19-4B3C-4515-9242-F79D42D8342E}"/>
    <dgm:cxn modelId="{55FA2BB6-A65E-4CEB-8C89-16941B86197E}" type="presOf" srcId="{0B69F2A5-E1B2-4E74-ABBF-7F274912CD66}" destId="{FFBEE5B0-F496-4264-BD59-DB07DA3CAFAA}" srcOrd="0" destOrd="0" presId="urn:microsoft.com/office/officeart/2011/layout/HexagonRadial"/>
    <dgm:cxn modelId="{EF3118BF-CB57-4334-B641-BB1460D6CE5C}" srcId="{00BC9FF3-B42B-4227-B7AC-68508DC54E22}" destId="{0D8557B3-A059-4E5F-88ED-25B5DFA30EF4}" srcOrd="1" destOrd="0" parTransId="{7B7D3DCF-0580-4321-A23A-120E0048D354}" sibTransId="{E4D91890-53F9-40B1-8641-22BDA8C07E00}"/>
    <dgm:cxn modelId="{C8E244C9-1025-47EE-A0F3-3A7089189C1B}" srcId="{00BC9FF3-B42B-4227-B7AC-68508DC54E22}" destId="{0B69F2A5-E1B2-4E74-ABBF-7F274912CD66}" srcOrd="2" destOrd="0" parTransId="{F3659CD1-A04F-46DB-99D1-106A2749B477}" sibTransId="{653648D8-D6A7-4B98-A82F-ADCF2EC79DDA}"/>
    <dgm:cxn modelId="{15F5F1E1-54E4-4E98-A7D5-184D6D6B6809}" type="presOf" srcId="{57712B01-354D-4CA6-B010-81412176D014}" destId="{8000B74E-504A-414C-90AE-0DD575B03925}" srcOrd="0" destOrd="0" presId="urn:microsoft.com/office/officeart/2011/layout/HexagonRadial"/>
    <dgm:cxn modelId="{1969D5F6-D68D-4E35-BA4E-40CBB10A6F96}" type="presOf" srcId="{6A3C5861-6943-4D0B-AD5E-D440ECB8DA9B}" destId="{A4AF24E3-3D5E-4E21-BAEC-E75DCE17F96A}" srcOrd="0" destOrd="0" presId="urn:microsoft.com/office/officeart/2011/layout/HexagonRadial"/>
    <dgm:cxn modelId="{DB0C6D70-6B70-401E-8CAE-D9F7377CE8C8}" type="presParOf" srcId="{1BAC83A4-624A-44CF-B610-138E0CCF2F5C}" destId="{F4F0529D-92AD-4B52-845D-39FDD163DE16}" srcOrd="0" destOrd="0" presId="urn:microsoft.com/office/officeart/2011/layout/HexagonRadial"/>
    <dgm:cxn modelId="{C98EED14-45D1-4698-A2F3-4281D305239E}" type="presParOf" srcId="{1BAC83A4-624A-44CF-B610-138E0CCF2F5C}" destId="{CD8BBB95-AC13-4907-BAB2-9FB2F6F20AEB}" srcOrd="1" destOrd="0" presId="urn:microsoft.com/office/officeart/2011/layout/HexagonRadial"/>
    <dgm:cxn modelId="{30881538-4492-4555-9B49-25D1D65550BF}" type="presParOf" srcId="{CD8BBB95-AC13-4907-BAB2-9FB2F6F20AEB}" destId="{5356C5D0-CAC5-4B68-9C2A-B729F91B7272}" srcOrd="0" destOrd="0" presId="urn:microsoft.com/office/officeart/2011/layout/HexagonRadial"/>
    <dgm:cxn modelId="{712EA59A-412D-4259-BB51-99542920B84C}" type="presParOf" srcId="{1BAC83A4-624A-44CF-B610-138E0CCF2F5C}" destId="{A4AF24E3-3D5E-4E21-BAEC-E75DCE17F96A}" srcOrd="2" destOrd="0" presId="urn:microsoft.com/office/officeart/2011/layout/HexagonRadial"/>
    <dgm:cxn modelId="{EDC303EF-6AAA-43DF-AF12-886EDA814DAF}" type="presParOf" srcId="{1BAC83A4-624A-44CF-B610-138E0CCF2F5C}" destId="{BF9D0746-0006-4B92-851D-3249B6EDB306}" srcOrd="3" destOrd="0" presId="urn:microsoft.com/office/officeart/2011/layout/HexagonRadial"/>
    <dgm:cxn modelId="{B93770AA-5B85-4EB9-9672-99C7B54ED5E6}" type="presParOf" srcId="{BF9D0746-0006-4B92-851D-3249B6EDB306}" destId="{9F05287E-2E67-4540-A12E-6BD55809E3C8}" srcOrd="0" destOrd="0" presId="urn:microsoft.com/office/officeart/2011/layout/HexagonRadial"/>
    <dgm:cxn modelId="{B9461DB6-9E22-4B44-8B97-A1BFCD37D769}" type="presParOf" srcId="{1BAC83A4-624A-44CF-B610-138E0CCF2F5C}" destId="{C8ECCA52-924C-4D6A-9B05-E0A9C1736F55}" srcOrd="4" destOrd="0" presId="urn:microsoft.com/office/officeart/2011/layout/HexagonRadial"/>
    <dgm:cxn modelId="{F1762DA0-10CF-4589-91E3-AD14F10F7249}" type="presParOf" srcId="{1BAC83A4-624A-44CF-B610-138E0CCF2F5C}" destId="{27D007AD-4A4E-486F-93C9-57D0DD18CAF2}" srcOrd="5" destOrd="0" presId="urn:microsoft.com/office/officeart/2011/layout/HexagonRadial"/>
    <dgm:cxn modelId="{2D5ECBEA-E5B6-45E6-82F4-95B6059400C8}" type="presParOf" srcId="{27D007AD-4A4E-486F-93C9-57D0DD18CAF2}" destId="{2B55E595-0719-42F6-9C0E-93D9BBB5590E}" srcOrd="0" destOrd="0" presId="urn:microsoft.com/office/officeart/2011/layout/HexagonRadial"/>
    <dgm:cxn modelId="{AFB71A5B-303D-4BC2-9168-885544378082}" type="presParOf" srcId="{1BAC83A4-624A-44CF-B610-138E0CCF2F5C}" destId="{FFBEE5B0-F496-4264-BD59-DB07DA3CAFAA}" srcOrd="6" destOrd="0" presId="urn:microsoft.com/office/officeart/2011/layout/HexagonRadial"/>
    <dgm:cxn modelId="{D167F521-CA22-4BE8-9E54-E1DB75A79AAF}" type="presParOf" srcId="{1BAC83A4-624A-44CF-B610-138E0CCF2F5C}" destId="{466C5EBA-C8EB-4ECE-A6FA-0478FF1FDFD8}" srcOrd="7" destOrd="0" presId="urn:microsoft.com/office/officeart/2011/layout/HexagonRadial"/>
    <dgm:cxn modelId="{1972E944-F3D7-47AF-BE24-40E959FC72F5}" type="presParOf" srcId="{466C5EBA-C8EB-4ECE-A6FA-0478FF1FDFD8}" destId="{7373BD20-2FDC-48F5-97E4-5409D2BC6944}" srcOrd="0" destOrd="0" presId="urn:microsoft.com/office/officeart/2011/layout/HexagonRadial"/>
    <dgm:cxn modelId="{33A5FDED-9832-480B-A227-56B5DB9CCFCA}" type="presParOf" srcId="{1BAC83A4-624A-44CF-B610-138E0CCF2F5C}" destId="{8399C0F8-7F05-43E8-BDEE-6A2D8892139B}" srcOrd="8" destOrd="0" presId="urn:microsoft.com/office/officeart/2011/layout/HexagonRadial"/>
    <dgm:cxn modelId="{01C804F1-04DC-4E5C-A346-50FD5BEBC30B}" type="presParOf" srcId="{1BAC83A4-624A-44CF-B610-138E0CCF2F5C}" destId="{9C80DBDA-8B6A-4618-90E6-F8EE82FCAA7D}" srcOrd="9" destOrd="0" presId="urn:microsoft.com/office/officeart/2011/layout/HexagonRadial"/>
    <dgm:cxn modelId="{17BF78E9-38EF-4D43-A725-1D6D45EC0024}" type="presParOf" srcId="{9C80DBDA-8B6A-4618-90E6-F8EE82FCAA7D}" destId="{8A70D570-2908-462E-9D0A-487D400B9D1B}" srcOrd="0" destOrd="0" presId="urn:microsoft.com/office/officeart/2011/layout/HexagonRadial"/>
    <dgm:cxn modelId="{D55BA99D-1FC2-462F-A4CF-EE0243AFAF56}" type="presParOf" srcId="{1BAC83A4-624A-44CF-B610-138E0CCF2F5C}" destId="{8000B74E-504A-414C-90AE-0DD575B03925}" srcOrd="10" destOrd="0" presId="urn:microsoft.com/office/officeart/2011/layout/HexagonRadial"/>
    <dgm:cxn modelId="{3E3B2D96-E1E3-4594-99D8-1A1DABB81B21}" type="presParOf" srcId="{1BAC83A4-624A-44CF-B610-138E0CCF2F5C}" destId="{2BDF3084-AA1B-46E3-972B-8E3B5D19C072}" srcOrd="11" destOrd="0" presId="urn:microsoft.com/office/officeart/2011/layout/HexagonRadial"/>
    <dgm:cxn modelId="{DE2512BF-98D5-4EF4-AFE5-CE3E17D5DA57}" type="presParOf" srcId="{2BDF3084-AA1B-46E3-972B-8E3B5D19C072}" destId="{DA0E724C-8953-495E-B6D9-43282499184F}" srcOrd="0" destOrd="0" presId="urn:microsoft.com/office/officeart/2011/layout/HexagonRadial"/>
    <dgm:cxn modelId="{2E3844AF-1280-4506-8292-67F383BBFF33}" type="presParOf" srcId="{1BAC83A4-624A-44CF-B610-138E0CCF2F5C}" destId="{51F1364E-5505-483F-91E9-63CC9A107C7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9221BAE-B5A0-4B99-A5CA-4A1FE094B69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4_2" csCatId="accent4" phldr="1"/>
      <dgm:spPr/>
      <dgm:t>
        <a:bodyPr/>
        <a:lstStyle/>
        <a:p>
          <a:endParaRPr lang="en-US"/>
        </a:p>
      </dgm:t>
    </dgm:pt>
    <dgm:pt modelId="{B0392CDA-1A12-4DA7-9AAC-FAE7C3596F0A}">
      <dgm:prSet/>
      <dgm:spPr/>
      <dgm:t>
        <a:bodyPr/>
        <a:lstStyle/>
        <a:p>
          <a:pPr>
            <a:defRPr cap="all"/>
          </a:pPr>
          <a:r>
            <a:rPr lang="en-US" dirty="0"/>
            <a:t>Assessing ANS Tone through the eyes</a:t>
          </a:r>
        </a:p>
      </dgm:t>
    </dgm:pt>
    <dgm:pt modelId="{D95F191C-6013-4756-B8A0-8217014676E9}" type="parTrans" cxnId="{EE6CC91B-462A-45FE-82EF-CF8BBD66E686}">
      <dgm:prSet/>
      <dgm:spPr/>
      <dgm:t>
        <a:bodyPr/>
        <a:lstStyle/>
        <a:p>
          <a:endParaRPr lang="en-US"/>
        </a:p>
      </dgm:t>
    </dgm:pt>
    <dgm:pt modelId="{45F81C0A-2963-4F09-AA92-26A376A0CE2C}" type="sibTrans" cxnId="{EE6CC91B-462A-45FE-82EF-CF8BBD66E686}">
      <dgm:prSet/>
      <dgm:spPr/>
      <dgm:t>
        <a:bodyPr/>
        <a:lstStyle/>
        <a:p>
          <a:endParaRPr lang="en-US"/>
        </a:p>
      </dgm:t>
    </dgm:pt>
    <dgm:pt modelId="{27594C62-24F4-45AE-8E32-C7AB3B9D70A3}">
      <dgm:prSet/>
      <dgm:spPr/>
      <dgm:t>
        <a:bodyPr/>
        <a:lstStyle/>
        <a:p>
          <a:pPr>
            <a:defRPr cap="all"/>
          </a:pPr>
          <a:r>
            <a:rPr lang="en-US"/>
            <a:t>Hypermetric</a:t>
          </a:r>
        </a:p>
      </dgm:t>
    </dgm:pt>
    <dgm:pt modelId="{43C2DB81-3C2A-4CDD-A570-E3999A7E290C}" type="parTrans" cxnId="{831EABA8-8554-40E9-8CED-8C8D8F223571}">
      <dgm:prSet/>
      <dgm:spPr/>
      <dgm:t>
        <a:bodyPr/>
        <a:lstStyle/>
        <a:p>
          <a:endParaRPr lang="en-US"/>
        </a:p>
      </dgm:t>
    </dgm:pt>
    <dgm:pt modelId="{CC7E1B0E-7504-4AFF-86C1-4F6AB76A1F55}" type="sibTrans" cxnId="{831EABA8-8554-40E9-8CED-8C8D8F223571}">
      <dgm:prSet/>
      <dgm:spPr/>
      <dgm:t>
        <a:bodyPr/>
        <a:lstStyle/>
        <a:p>
          <a:endParaRPr lang="en-US"/>
        </a:p>
      </dgm:t>
    </dgm:pt>
    <dgm:pt modelId="{3D2BC04D-E805-489A-9B45-49B1664C268F}">
      <dgm:prSet/>
      <dgm:spPr/>
      <dgm:t>
        <a:bodyPr/>
        <a:lstStyle/>
        <a:p>
          <a:pPr>
            <a:defRPr cap="all"/>
          </a:pPr>
          <a:r>
            <a:rPr lang="en-US"/>
            <a:t>Hypometric</a:t>
          </a:r>
        </a:p>
      </dgm:t>
    </dgm:pt>
    <dgm:pt modelId="{D506A0F6-37AD-40B7-8391-E11BEF2970B9}" type="parTrans" cxnId="{2CC09DD4-2061-4EB9-B6EE-D0ADE13E0BD8}">
      <dgm:prSet/>
      <dgm:spPr/>
      <dgm:t>
        <a:bodyPr/>
        <a:lstStyle/>
        <a:p>
          <a:endParaRPr lang="en-US"/>
        </a:p>
      </dgm:t>
    </dgm:pt>
    <dgm:pt modelId="{92F20415-D720-41EC-94A9-D09D2913E490}" type="sibTrans" cxnId="{2CC09DD4-2061-4EB9-B6EE-D0ADE13E0BD8}">
      <dgm:prSet/>
      <dgm:spPr/>
      <dgm:t>
        <a:bodyPr/>
        <a:lstStyle/>
        <a:p>
          <a:endParaRPr lang="en-US"/>
        </a:p>
      </dgm:t>
    </dgm:pt>
    <dgm:pt modelId="{00A5A073-0057-4009-88CA-82FEE5AA0B3B}" type="pres">
      <dgm:prSet presAssocID="{99221BAE-B5A0-4B99-A5CA-4A1FE094B696}" presName="root" presStyleCnt="0">
        <dgm:presLayoutVars>
          <dgm:dir/>
          <dgm:resizeHandles val="exact"/>
        </dgm:presLayoutVars>
      </dgm:prSet>
      <dgm:spPr/>
    </dgm:pt>
    <dgm:pt modelId="{32744283-C105-4BEF-A212-8207155FCEAC}" type="pres">
      <dgm:prSet presAssocID="{B0392CDA-1A12-4DA7-9AAC-FAE7C3596F0A}" presName="compNode" presStyleCnt="0"/>
      <dgm:spPr/>
    </dgm:pt>
    <dgm:pt modelId="{A4DB1281-4EBF-4D7B-B923-2B77A0850278}" type="pres">
      <dgm:prSet presAssocID="{B0392CDA-1A12-4DA7-9AAC-FAE7C3596F0A}" presName="iconBgRect" presStyleLbl="bgShp" presStyleIdx="0" presStyleCnt="3"/>
      <dgm:spPr/>
    </dgm:pt>
    <dgm:pt modelId="{75F5E8A6-DB8C-41B7-89C8-93918D04E1D2}" type="pres">
      <dgm:prSet presAssocID="{B0392CDA-1A12-4DA7-9AAC-FAE7C3596F0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s"/>
        </a:ext>
      </dgm:extLst>
    </dgm:pt>
    <dgm:pt modelId="{29D19406-21B6-412C-A2E4-25685482D7C6}" type="pres">
      <dgm:prSet presAssocID="{B0392CDA-1A12-4DA7-9AAC-FAE7C3596F0A}" presName="spaceRect" presStyleCnt="0"/>
      <dgm:spPr/>
    </dgm:pt>
    <dgm:pt modelId="{272A8964-E789-47A1-92C6-0F01F5E82A6E}" type="pres">
      <dgm:prSet presAssocID="{B0392CDA-1A12-4DA7-9AAC-FAE7C3596F0A}" presName="textRect" presStyleLbl="revTx" presStyleIdx="0" presStyleCnt="3">
        <dgm:presLayoutVars>
          <dgm:chMax val="1"/>
          <dgm:chPref val="1"/>
        </dgm:presLayoutVars>
      </dgm:prSet>
      <dgm:spPr/>
    </dgm:pt>
    <dgm:pt modelId="{C9C71197-A779-420F-8A09-6A25BA2A91CD}" type="pres">
      <dgm:prSet presAssocID="{45F81C0A-2963-4F09-AA92-26A376A0CE2C}" presName="sibTrans" presStyleCnt="0"/>
      <dgm:spPr/>
    </dgm:pt>
    <dgm:pt modelId="{BB227F81-183D-402A-8302-740CEE8D4D38}" type="pres">
      <dgm:prSet presAssocID="{27594C62-24F4-45AE-8E32-C7AB3B9D70A3}" presName="compNode" presStyleCnt="0"/>
      <dgm:spPr/>
    </dgm:pt>
    <dgm:pt modelId="{62524980-7A62-40FB-AF43-B757FED9F1B5}" type="pres">
      <dgm:prSet presAssocID="{27594C62-24F4-45AE-8E32-C7AB3B9D70A3}" presName="iconBgRect" presStyleLbl="bgShp" presStyleIdx="1" presStyleCnt="3"/>
      <dgm:spPr/>
    </dgm:pt>
    <dgm:pt modelId="{5CC89F1C-B179-4558-BCDF-F936295543C3}" type="pres">
      <dgm:prSet presAssocID="{27594C62-24F4-45AE-8E32-C7AB3B9D70A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bbit"/>
        </a:ext>
      </dgm:extLst>
    </dgm:pt>
    <dgm:pt modelId="{28D44250-CEAD-4348-B405-706B3FF7C621}" type="pres">
      <dgm:prSet presAssocID="{27594C62-24F4-45AE-8E32-C7AB3B9D70A3}" presName="spaceRect" presStyleCnt="0"/>
      <dgm:spPr/>
    </dgm:pt>
    <dgm:pt modelId="{3A5839B3-60B6-43E2-B096-960A4E197060}" type="pres">
      <dgm:prSet presAssocID="{27594C62-24F4-45AE-8E32-C7AB3B9D70A3}" presName="textRect" presStyleLbl="revTx" presStyleIdx="1" presStyleCnt="3">
        <dgm:presLayoutVars>
          <dgm:chMax val="1"/>
          <dgm:chPref val="1"/>
        </dgm:presLayoutVars>
      </dgm:prSet>
      <dgm:spPr/>
    </dgm:pt>
    <dgm:pt modelId="{FDAF3AD1-4CF3-4B36-88F7-DA50125B4264}" type="pres">
      <dgm:prSet presAssocID="{CC7E1B0E-7504-4AFF-86C1-4F6AB76A1F55}" presName="sibTrans" presStyleCnt="0"/>
      <dgm:spPr/>
    </dgm:pt>
    <dgm:pt modelId="{DC698E3C-3980-4A7C-8239-283E51F5DEB3}" type="pres">
      <dgm:prSet presAssocID="{3D2BC04D-E805-489A-9B45-49B1664C268F}" presName="compNode" presStyleCnt="0"/>
      <dgm:spPr/>
    </dgm:pt>
    <dgm:pt modelId="{B133F918-0CC8-43A4-9F53-1C919E43A947}" type="pres">
      <dgm:prSet presAssocID="{3D2BC04D-E805-489A-9B45-49B1664C268F}" presName="iconBgRect" presStyleLbl="bgShp" presStyleIdx="2" presStyleCnt="3"/>
      <dgm:spPr/>
    </dgm:pt>
    <dgm:pt modelId="{5B6AF679-7658-4B83-9277-ED379B8606DB}" type="pres">
      <dgm:prSet presAssocID="{3D2BC04D-E805-489A-9B45-49B1664C268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rtle"/>
        </a:ext>
      </dgm:extLst>
    </dgm:pt>
    <dgm:pt modelId="{77DA9C3D-579E-4D48-B8CC-AF65268A5D2C}" type="pres">
      <dgm:prSet presAssocID="{3D2BC04D-E805-489A-9B45-49B1664C268F}" presName="spaceRect" presStyleCnt="0"/>
      <dgm:spPr/>
    </dgm:pt>
    <dgm:pt modelId="{BEAF2C61-2355-48BE-AA75-E79118D60F8D}" type="pres">
      <dgm:prSet presAssocID="{3D2BC04D-E805-489A-9B45-49B1664C268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969B306-E19E-489E-A27F-BB1FD543B9CB}" type="presOf" srcId="{27594C62-24F4-45AE-8E32-C7AB3B9D70A3}" destId="{3A5839B3-60B6-43E2-B096-960A4E197060}" srcOrd="0" destOrd="0" presId="urn:microsoft.com/office/officeart/2018/5/layout/IconCircleLabelList"/>
    <dgm:cxn modelId="{EE6CC91B-462A-45FE-82EF-CF8BBD66E686}" srcId="{99221BAE-B5A0-4B99-A5CA-4A1FE094B696}" destId="{B0392CDA-1A12-4DA7-9AAC-FAE7C3596F0A}" srcOrd="0" destOrd="0" parTransId="{D95F191C-6013-4756-B8A0-8217014676E9}" sibTransId="{45F81C0A-2963-4F09-AA92-26A376A0CE2C}"/>
    <dgm:cxn modelId="{34BE6245-9B55-422F-809A-099FF0D35467}" type="presOf" srcId="{B0392CDA-1A12-4DA7-9AAC-FAE7C3596F0A}" destId="{272A8964-E789-47A1-92C6-0F01F5E82A6E}" srcOrd="0" destOrd="0" presId="urn:microsoft.com/office/officeart/2018/5/layout/IconCircleLabelList"/>
    <dgm:cxn modelId="{831EABA8-8554-40E9-8CED-8C8D8F223571}" srcId="{99221BAE-B5A0-4B99-A5CA-4A1FE094B696}" destId="{27594C62-24F4-45AE-8E32-C7AB3B9D70A3}" srcOrd="1" destOrd="0" parTransId="{43C2DB81-3C2A-4CDD-A570-E3999A7E290C}" sibTransId="{CC7E1B0E-7504-4AFF-86C1-4F6AB76A1F55}"/>
    <dgm:cxn modelId="{55D52DB4-8FD9-4977-ABFC-63D937B22C17}" type="presOf" srcId="{3D2BC04D-E805-489A-9B45-49B1664C268F}" destId="{BEAF2C61-2355-48BE-AA75-E79118D60F8D}" srcOrd="0" destOrd="0" presId="urn:microsoft.com/office/officeart/2018/5/layout/IconCircleLabelList"/>
    <dgm:cxn modelId="{2CC09DD4-2061-4EB9-B6EE-D0ADE13E0BD8}" srcId="{99221BAE-B5A0-4B99-A5CA-4A1FE094B696}" destId="{3D2BC04D-E805-489A-9B45-49B1664C268F}" srcOrd="2" destOrd="0" parTransId="{D506A0F6-37AD-40B7-8391-E11BEF2970B9}" sibTransId="{92F20415-D720-41EC-94A9-D09D2913E490}"/>
    <dgm:cxn modelId="{892F3FEC-D294-4333-A2DF-BC2F69614DFB}" type="presOf" srcId="{99221BAE-B5A0-4B99-A5CA-4A1FE094B696}" destId="{00A5A073-0057-4009-88CA-82FEE5AA0B3B}" srcOrd="0" destOrd="0" presId="urn:microsoft.com/office/officeart/2018/5/layout/IconCircleLabelList"/>
    <dgm:cxn modelId="{9C369527-9E15-42D9-BB34-4279267BA145}" type="presParOf" srcId="{00A5A073-0057-4009-88CA-82FEE5AA0B3B}" destId="{32744283-C105-4BEF-A212-8207155FCEAC}" srcOrd="0" destOrd="0" presId="urn:microsoft.com/office/officeart/2018/5/layout/IconCircleLabelList"/>
    <dgm:cxn modelId="{16BDE7FA-32D8-46A1-ADED-E6AA27F42938}" type="presParOf" srcId="{32744283-C105-4BEF-A212-8207155FCEAC}" destId="{A4DB1281-4EBF-4D7B-B923-2B77A0850278}" srcOrd="0" destOrd="0" presId="urn:microsoft.com/office/officeart/2018/5/layout/IconCircleLabelList"/>
    <dgm:cxn modelId="{19792242-6646-4891-A656-1248002B32B8}" type="presParOf" srcId="{32744283-C105-4BEF-A212-8207155FCEAC}" destId="{75F5E8A6-DB8C-41B7-89C8-93918D04E1D2}" srcOrd="1" destOrd="0" presId="urn:microsoft.com/office/officeart/2018/5/layout/IconCircleLabelList"/>
    <dgm:cxn modelId="{B9EE2B93-8B3D-4420-A440-446ED68B18B5}" type="presParOf" srcId="{32744283-C105-4BEF-A212-8207155FCEAC}" destId="{29D19406-21B6-412C-A2E4-25685482D7C6}" srcOrd="2" destOrd="0" presId="urn:microsoft.com/office/officeart/2018/5/layout/IconCircleLabelList"/>
    <dgm:cxn modelId="{436EBDCD-9AED-48FC-BACE-24739BC0707F}" type="presParOf" srcId="{32744283-C105-4BEF-A212-8207155FCEAC}" destId="{272A8964-E789-47A1-92C6-0F01F5E82A6E}" srcOrd="3" destOrd="0" presId="urn:microsoft.com/office/officeart/2018/5/layout/IconCircleLabelList"/>
    <dgm:cxn modelId="{C962786C-B004-4FC7-B466-F324FD5C36D8}" type="presParOf" srcId="{00A5A073-0057-4009-88CA-82FEE5AA0B3B}" destId="{C9C71197-A779-420F-8A09-6A25BA2A91CD}" srcOrd="1" destOrd="0" presId="urn:microsoft.com/office/officeart/2018/5/layout/IconCircleLabelList"/>
    <dgm:cxn modelId="{36139D95-5BC5-4447-BF63-5FAD3E3F3819}" type="presParOf" srcId="{00A5A073-0057-4009-88CA-82FEE5AA0B3B}" destId="{BB227F81-183D-402A-8302-740CEE8D4D38}" srcOrd="2" destOrd="0" presId="urn:microsoft.com/office/officeart/2018/5/layout/IconCircleLabelList"/>
    <dgm:cxn modelId="{8A125BCC-639F-4507-89B0-54551F61F2A3}" type="presParOf" srcId="{BB227F81-183D-402A-8302-740CEE8D4D38}" destId="{62524980-7A62-40FB-AF43-B757FED9F1B5}" srcOrd="0" destOrd="0" presId="urn:microsoft.com/office/officeart/2018/5/layout/IconCircleLabelList"/>
    <dgm:cxn modelId="{47A6026F-0A2A-43FA-A4A7-E786328CB595}" type="presParOf" srcId="{BB227F81-183D-402A-8302-740CEE8D4D38}" destId="{5CC89F1C-B179-4558-BCDF-F936295543C3}" srcOrd="1" destOrd="0" presId="urn:microsoft.com/office/officeart/2018/5/layout/IconCircleLabelList"/>
    <dgm:cxn modelId="{89D65EB3-ABEA-4279-8CF5-FA6348E9248A}" type="presParOf" srcId="{BB227F81-183D-402A-8302-740CEE8D4D38}" destId="{28D44250-CEAD-4348-B405-706B3FF7C621}" srcOrd="2" destOrd="0" presId="urn:microsoft.com/office/officeart/2018/5/layout/IconCircleLabelList"/>
    <dgm:cxn modelId="{C795CE19-5097-4C35-90E7-E719822FF489}" type="presParOf" srcId="{BB227F81-183D-402A-8302-740CEE8D4D38}" destId="{3A5839B3-60B6-43E2-B096-960A4E197060}" srcOrd="3" destOrd="0" presId="urn:microsoft.com/office/officeart/2018/5/layout/IconCircleLabelList"/>
    <dgm:cxn modelId="{3FEC9E96-A9C7-4AEF-8793-1F2B8C42C240}" type="presParOf" srcId="{00A5A073-0057-4009-88CA-82FEE5AA0B3B}" destId="{FDAF3AD1-4CF3-4B36-88F7-DA50125B4264}" srcOrd="3" destOrd="0" presId="urn:microsoft.com/office/officeart/2018/5/layout/IconCircleLabelList"/>
    <dgm:cxn modelId="{9827829B-82E0-43F4-8724-1759DAE96A8A}" type="presParOf" srcId="{00A5A073-0057-4009-88CA-82FEE5AA0B3B}" destId="{DC698E3C-3980-4A7C-8239-283E51F5DEB3}" srcOrd="4" destOrd="0" presId="urn:microsoft.com/office/officeart/2018/5/layout/IconCircleLabelList"/>
    <dgm:cxn modelId="{8F150632-A4EF-4C98-B870-88A34D2D16C7}" type="presParOf" srcId="{DC698E3C-3980-4A7C-8239-283E51F5DEB3}" destId="{B133F918-0CC8-43A4-9F53-1C919E43A947}" srcOrd="0" destOrd="0" presId="urn:microsoft.com/office/officeart/2018/5/layout/IconCircleLabelList"/>
    <dgm:cxn modelId="{07462853-343A-44EA-92A3-C295DB62AC68}" type="presParOf" srcId="{DC698E3C-3980-4A7C-8239-283E51F5DEB3}" destId="{5B6AF679-7658-4B83-9277-ED379B8606DB}" srcOrd="1" destOrd="0" presId="urn:microsoft.com/office/officeart/2018/5/layout/IconCircleLabelList"/>
    <dgm:cxn modelId="{702F7656-95F2-4963-951F-6FA702941D4E}" type="presParOf" srcId="{DC698E3C-3980-4A7C-8239-283E51F5DEB3}" destId="{77DA9C3D-579E-4D48-B8CC-AF65268A5D2C}" srcOrd="2" destOrd="0" presId="urn:microsoft.com/office/officeart/2018/5/layout/IconCircleLabelList"/>
    <dgm:cxn modelId="{DA8CC523-847B-4C66-9204-23994F6A9D5A}" type="presParOf" srcId="{DC698E3C-3980-4A7C-8239-283E51F5DEB3}" destId="{BEAF2C61-2355-48BE-AA75-E79118D60F8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01C157-B84E-4E3A-ACE1-061958AE24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D3E818-9B5A-4783-B304-E823FC2240F7}">
      <dgm:prSet phldrT="[Text]"/>
      <dgm:spPr/>
      <dgm:t>
        <a:bodyPr/>
        <a:lstStyle/>
        <a:p>
          <a:r>
            <a:rPr lang="en-US" dirty="0"/>
            <a:t>Straight/Random Finger to Nose (E.O./E.C.)</a:t>
          </a:r>
        </a:p>
      </dgm:t>
    </dgm:pt>
    <dgm:pt modelId="{C5606591-6AF5-4944-BE93-D2DE7B4125FF}" type="parTrans" cxnId="{F7E4A1DD-AFFA-4A20-8644-F0C077225178}">
      <dgm:prSet/>
      <dgm:spPr/>
      <dgm:t>
        <a:bodyPr/>
        <a:lstStyle/>
        <a:p>
          <a:endParaRPr lang="en-US"/>
        </a:p>
      </dgm:t>
    </dgm:pt>
    <dgm:pt modelId="{4C15F924-DA87-4855-B2B2-808283DAEDEF}" type="sibTrans" cxnId="{F7E4A1DD-AFFA-4A20-8644-F0C077225178}">
      <dgm:prSet/>
      <dgm:spPr/>
      <dgm:t>
        <a:bodyPr/>
        <a:lstStyle/>
        <a:p>
          <a:endParaRPr lang="en-US"/>
        </a:p>
      </dgm:t>
    </dgm:pt>
    <dgm:pt modelId="{C1F79507-A132-4A59-830A-3ABE84A5BD86}">
      <dgm:prSet phldrT="[Text]"/>
      <dgm:spPr/>
      <dgm:t>
        <a:bodyPr/>
        <a:lstStyle/>
        <a:p>
          <a:r>
            <a:rPr lang="en-US" dirty="0"/>
            <a:t>Dysdiadochokinesia</a:t>
          </a:r>
        </a:p>
      </dgm:t>
    </dgm:pt>
    <dgm:pt modelId="{A1E8B422-2B38-4B05-ADFD-2A4BFF3B4B3B}" type="parTrans" cxnId="{6115033F-0584-4758-A907-FCB2534FB7A6}">
      <dgm:prSet/>
      <dgm:spPr/>
      <dgm:t>
        <a:bodyPr/>
        <a:lstStyle/>
        <a:p>
          <a:endParaRPr lang="en-US"/>
        </a:p>
      </dgm:t>
    </dgm:pt>
    <dgm:pt modelId="{1C603242-7E4E-4670-9C21-8D8BFA375F0A}" type="sibTrans" cxnId="{6115033F-0584-4758-A907-FCB2534FB7A6}">
      <dgm:prSet/>
      <dgm:spPr/>
      <dgm:t>
        <a:bodyPr/>
        <a:lstStyle/>
        <a:p>
          <a:endParaRPr lang="en-US"/>
        </a:p>
      </dgm:t>
    </dgm:pt>
    <dgm:pt modelId="{D4268B21-6528-4405-92C7-50A46B7C9379}">
      <dgm:prSet phldrT="[Text]"/>
      <dgm:spPr/>
      <dgm:t>
        <a:bodyPr/>
        <a:lstStyle/>
        <a:p>
          <a:r>
            <a:rPr lang="en-US" dirty="0"/>
            <a:t>March Series (Homo/Hetero, </a:t>
          </a:r>
          <a:r>
            <a:rPr lang="en-US" dirty="0" err="1"/>
            <a:t>Fakuda</a:t>
          </a:r>
          <a:r>
            <a:rPr lang="en-US" dirty="0"/>
            <a:t> </a:t>
          </a:r>
          <a:r>
            <a:rPr lang="en-US" dirty="0" err="1"/>
            <a:t>Unterberger</a:t>
          </a:r>
          <a:r>
            <a:rPr lang="en-US" dirty="0"/>
            <a:t>)</a:t>
          </a:r>
        </a:p>
      </dgm:t>
    </dgm:pt>
    <dgm:pt modelId="{7E90D655-0E76-4B3B-9AD6-2EE4DC532C51}" type="parTrans" cxnId="{B0ACCB32-3BEA-4FA3-B14E-7B253C4D3D98}">
      <dgm:prSet/>
      <dgm:spPr/>
      <dgm:t>
        <a:bodyPr/>
        <a:lstStyle/>
        <a:p>
          <a:endParaRPr lang="en-US"/>
        </a:p>
      </dgm:t>
    </dgm:pt>
    <dgm:pt modelId="{138A13DA-341E-480C-B3C2-41BF8421D53D}" type="sibTrans" cxnId="{B0ACCB32-3BEA-4FA3-B14E-7B253C4D3D98}">
      <dgm:prSet/>
      <dgm:spPr/>
      <dgm:t>
        <a:bodyPr/>
        <a:lstStyle/>
        <a:p>
          <a:endParaRPr lang="en-US"/>
        </a:p>
      </dgm:t>
    </dgm:pt>
    <dgm:pt modelId="{1C9AC0CA-0D04-4F58-B206-CCC0AD3093B6}" type="pres">
      <dgm:prSet presAssocID="{AE01C157-B84E-4E3A-ACE1-061958AE247D}" presName="linear" presStyleCnt="0">
        <dgm:presLayoutVars>
          <dgm:dir/>
          <dgm:animLvl val="lvl"/>
          <dgm:resizeHandles val="exact"/>
        </dgm:presLayoutVars>
      </dgm:prSet>
      <dgm:spPr/>
    </dgm:pt>
    <dgm:pt modelId="{5C7CCC2F-90F8-435A-AF0D-F9255C2D8A10}" type="pres">
      <dgm:prSet presAssocID="{90D3E818-9B5A-4783-B304-E823FC2240F7}" presName="parentLin" presStyleCnt="0"/>
      <dgm:spPr/>
    </dgm:pt>
    <dgm:pt modelId="{74F12177-0F60-45DA-B9A3-952BB0D5E6FC}" type="pres">
      <dgm:prSet presAssocID="{90D3E818-9B5A-4783-B304-E823FC2240F7}" presName="parentLeftMargin" presStyleLbl="node1" presStyleIdx="0" presStyleCnt="3"/>
      <dgm:spPr/>
    </dgm:pt>
    <dgm:pt modelId="{0DE7749C-CCA1-491B-954B-A784EC91A2E9}" type="pres">
      <dgm:prSet presAssocID="{90D3E818-9B5A-4783-B304-E823FC2240F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AB3C16-6392-4F98-8C67-08EB2D222327}" type="pres">
      <dgm:prSet presAssocID="{90D3E818-9B5A-4783-B304-E823FC2240F7}" presName="negativeSpace" presStyleCnt="0"/>
      <dgm:spPr/>
    </dgm:pt>
    <dgm:pt modelId="{D603608F-AFF6-49AB-9024-2E61FEFA73FF}" type="pres">
      <dgm:prSet presAssocID="{90D3E818-9B5A-4783-B304-E823FC2240F7}" presName="childText" presStyleLbl="conFgAcc1" presStyleIdx="0" presStyleCnt="3">
        <dgm:presLayoutVars>
          <dgm:bulletEnabled val="1"/>
        </dgm:presLayoutVars>
      </dgm:prSet>
      <dgm:spPr/>
    </dgm:pt>
    <dgm:pt modelId="{5EF78A85-9A24-431A-9D02-B82A6B3AB0DE}" type="pres">
      <dgm:prSet presAssocID="{4C15F924-DA87-4855-B2B2-808283DAEDEF}" presName="spaceBetweenRectangles" presStyleCnt="0"/>
      <dgm:spPr/>
    </dgm:pt>
    <dgm:pt modelId="{CB51B4E7-7C1C-4B9B-AF2C-D964E3AA7F2C}" type="pres">
      <dgm:prSet presAssocID="{C1F79507-A132-4A59-830A-3ABE84A5BD86}" presName="parentLin" presStyleCnt="0"/>
      <dgm:spPr/>
    </dgm:pt>
    <dgm:pt modelId="{113512B6-D160-4E79-B79B-4B130127364D}" type="pres">
      <dgm:prSet presAssocID="{C1F79507-A132-4A59-830A-3ABE84A5BD86}" presName="parentLeftMargin" presStyleLbl="node1" presStyleIdx="0" presStyleCnt="3"/>
      <dgm:spPr/>
    </dgm:pt>
    <dgm:pt modelId="{D1BE3F64-9AD5-4C23-A792-77E4B0EF063F}" type="pres">
      <dgm:prSet presAssocID="{C1F79507-A132-4A59-830A-3ABE84A5BD8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F151FA6-B64B-4CF7-AC8F-301C4FC2C6DB}" type="pres">
      <dgm:prSet presAssocID="{C1F79507-A132-4A59-830A-3ABE84A5BD86}" presName="negativeSpace" presStyleCnt="0"/>
      <dgm:spPr/>
    </dgm:pt>
    <dgm:pt modelId="{74BEC17E-9421-468E-925E-FFA9F7AFE432}" type="pres">
      <dgm:prSet presAssocID="{C1F79507-A132-4A59-830A-3ABE84A5BD86}" presName="childText" presStyleLbl="conFgAcc1" presStyleIdx="1" presStyleCnt="3">
        <dgm:presLayoutVars>
          <dgm:bulletEnabled val="1"/>
        </dgm:presLayoutVars>
      </dgm:prSet>
      <dgm:spPr/>
    </dgm:pt>
    <dgm:pt modelId="{072FD4F5-523C-4FC3-BBF0-98AFECCB66EA}" type="pres">
      <dgm:prSet presAssocID="{1C603242-7E4E-4670-9C21-8D8BFA375F0A}" presName="spaceBetweenRectangles" presStyleCnt="0"/>
      <dgm:spPr/>
    </dgm:pt>
    <dgm:pt modelId="{24185B13-1605-438B-853A-A24176906478}" type="pres">
      <dgm:prSet presAssocID="{D4268B21-6528-4405-92C7-50A46B7C9379}" presName="parentLin" presStyleCnt="0"/>
      <dgm:spPr/>
    </dgm:pt>
    <dgm:pt modelId="{B2B43665-E2CE-44A0-B36A-C6777AB5E52F}" type="pres">
      <dgm:prSet presAssocID="{D4268B21-6528-4405-92C7-50A46B7C9379}" presName="parentLeftMargin" presStyleLbl="node1" presStyleIdx="1" presStyleCnt="3"/>
      <dgm:spPr/>
    </dgm:pt>
    <dgm:pt modelId="{7FFD4E99-B0FA-4DE2-93B5-DFECAEB0C65D}" type="pres">
      <dgm:prSet presAssocID="{D4268B21-6528-4405-92C7-50A46B7C937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B5BC6E2-203B-4A2C-8EE5-703C71B8E003}" type="pres">
      <dgm:prSet presAssocID="{D4268B21-6528-4405-92C7-50A46B7C9379}" presName="negativeSpace" presStyleCnt="0"/>
      <dgm:spPr/>
    </dgm:pt>
    <dgm:pt modelId="{D716EDDA-B409-4C73-918B-2AA15E48C9DA}" type="pres">
      <dgm:prSet presAssocID="{D4268B21-6528-4405-92C7-50A46B7C937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CA31E1F-3193-4192-8929-015441E9F81B}" type="presOf" srcId="{D4268B21-6528-4405-92C7-50A46B7C9379}" destId="{B2B43665-E2CE-44A0-B36A-C6777AB5E52F}" srcOrd="0" destOrd="0" presId="urn:microsoft.com/office/officeart/2005/8/layout/list1"/>
    <dgm:cxn modelId="{B0ACCB32-3BEA-4FA3-B14E-7B253C4D3D98}" srcId="{AE01C157-B84E-4E3A-ACE1-061958AE247D}" destId="{D4268B21-6528-4405-92C7-50A46B7C9379}" srcOrd="2" destOrd="0" parTransId="{7E90D655-0E76-4B3B-9AD6-2EE4DC532C51}" sibTransId="{138A13DA-341E-480C-B3C2-41BF8421D53D}"/>
    <dgm:cxn modelId="{C7888636-68C1-42DB-8CBF-C5609B9D10F2}" type="presOf" srcId="{AE01C157-B84E-4E3A-ACE1-061958AE247D}" destId="{1C9AC0CA-0D04-4F58-B206-CCC0AD3093B6}" srcOrd="0" destOrd="0" presId="urn:microsoft.com/office/officeart/2005/8/layout/list1"/>
    <dgm:cxn modelId="{6115033F-0584-4758-A907-FCB2534FB7A6}" srcId="{AE01C157-B84E-4E3A-ACE1-061958AE247D}" destId="{C1F79507-A132-4A59-830A-3ABE84A5BD86}" srcOrd="1" destOrd="0" parTransId="{A1E8B422-2B38-4B05-ADFD-2A4BFF3B4B3B}" sibTransId="{1C603242-7E4E-4670-9C21-8D8BFA375F0A}"/>
    <dgm:cxn modelId="{C06B905C-171B-4867-AFDA-0ADCD74E683A}" type="presOf" srcId="{C1F79507-A132-4A59-830A-3ABE84A5BD86}" destId="{D1BE3F64-9AD5-4C23-A792-77E4B0EF063F}" srcOrd="1" destOrd="0" presId="urn:microsoft.com/office/officeart/2005/8/layout/list1"/>
    <dgm:cxn modelId="{B65CF845-AAB9-4816-A3AD-A0CDFE1B1FC5}" type="presOf" srcId="{D4268B21-6528-4405-92C7-50A46B7C9379}" destId="{7FFD4E99-B0FA-4DE2-93B5-DFECAEB0C65D}" srcOrd="1" destOrd="0" presId="urn:microsoft.com/office/officeart/2005/8/layout/list1"/>
    <dgm:cxn modelId="{EFC7D968-8591-483E-AF12-B9B5D5541510}" type="presOf" srcId="{90D3E818-9B5A-4783-B304-E823FC2240F7}" destId="{74F12177-0F60-45DA-B9A3-952BB0D5E6FC}" srcOrd="0" destOrd="0" presId="urn:microsoft.com/office/officeart/2005/8/layout/list1"/>
    <dgm:cxn modelId="{9AAEA5AD-FBD5-49A6-8F9C-3A3C64B23691}" type="presOf" srcId="{C1F79507-A132-4A59-830A-3ABE84A5BD86}" destId="{113512B6-D160-4E79-B79B-4B130127364D}" srcOrd="0" destOrd="0" presId="urn:microsoft.com/office/officeart/2005/8/layout/list1"/>
    <dgm:cxn modelId="{F7E4A1DD-AFFA-4A20-8644-F0C077225178}" srcId="{AE01C157-B84E-4E3A-ACE1-061958AE247D}" destId="{90D3E818-9B5A-4783-B304-E823FC2240F7}" srcOrd="0" destOrd="0" parTransId="{C5606591-6AF5-4944-BE93-D2DE7B4125FF}" sibTransId="{4C15F924-DA87-4855-B2B2-808283DAEDEF}"/>
    <dgm:cxn modelId="{2EAA0CE9-D922-407A-A688-6C8D93BE0ACA}" type="presOf" srcId="{90D3E818-9B5A-4783-B304-E823FC2240F7}" destId="{0DE7749C-CCA1-491B-954B-A784EC91A2E9}" srcOrd="1" destOrd="0" presId="urn:microsoft.com/office/officeart/2005/8/layout/list1"/>
    <dgm:cxn modelId="{EC55FED8-FC17-43FB-AD40-BCAAD2D7AE12}" type="presParOf" srcId="{1C9AC0CA-0D04-4F58-B206-CCC0AD3093B6}" destId="{5C7CCC2F-90F8-435A-AF0D-F9255C2D8A10}" srcOrd="0" destOrd="0" presId="urn:microsoft.com/office/officeart/2005/8/layout/list1"/>
    <dgm:cxn modelId="{57834A8A-E695-4FDE-B143-3EC2913B0B73}" type="presParOf" srcId="{5C7CCC2F-90F8-435A-AF0D-F9255C2D8A10}" destId="{74F12177-0F60-45DA-B9A3-952BB0D5E6FC}" srcOrd="0" destOrd="0" presId="urn:microsoft.com/office/officeart/2005/8/layout/list1"/>
    <dgm:cxn modelId="{67220448-BAC7-4C22-8C68-1C0C0D43619A}" type="presParOf" srcId="{5C7CCC2F-90F8-435A-AF0D-F9255C2D8A10}" destId="{0DE7749C-CCA1-491B-954B-A784EC91A2E9}" srcOrd="1" destOrd="0" presId="urn:microsoft.com/office/officeart/2005/8/layout/list1"/>
    <dgm:cxn modelId="{1B389188-BCD1-4237-8A88-DADCE6D677A9}" type="presParOf" srcId="{1C9AC0CA-0D04-4F58-B206-CCC0AD3093B6}" destId="{63AB3C16-6392-4F98-8C67-08EB2D222327}" srcOrd="1" destOrd="0" presId="urn:microsoft.com/office/officeart/2005/8/layout/list1"/>
    <dgm:cxn modelId="{9C6C53E2-2201-4869-93EA-A70C1DF0415C}" type="presParOf" srcId="{1C9AC0CA-0D04-4F58-B206-CCC0AD3093B6}" destId="{D603608F-AFF6-49AB-9024-2E61FEFA73FF}" srcOrd="2" destOrd="0" presId="urn:microsoft.com/office/officeart/2005/8/layout/list1"/>
    <dgm:cxn modelId="{FE47FE77-D60F-4E67-821D-7B3721998192}" type="presParOf" srcId="{1C9AC0CA-0D04-4F58-B206-CCC0AD3093B6}" destId="{5EF78A85-9A24-431A-9D02-B82A6B3AB0DE}" srcOrd="3" destOrd="0" presId="urn:microsoft.com/office/officeart/2005/8/layout/list1"/>
    <dgm:cxn modelId="{63AF6120-1360-4E11-B67A-2504BC686173}" type="presParOf" srcId="{1C9AC0CA-0D04-4F58-B206-CCC0AD3093B6}" destId="{CB51B4E7-7C1C-4B9B-AF2C-D964E3AA7F2C}" srcOrd="4" destOrd="0" presId="urn:microsoft.com/office/officeart/2005/8/layout/list1"/>
    <dgm:cxn modelId="{4FEF3743-4AC3-43C0-8543-965F6764462E}" type="presParOf" srcId="{CB51B4E7-7C1C-4B9B-AF2C-D964E3AA7F2C}" destId="{113512B6-D160-4E79-B79B-4B130127364D}" srcOrd="0" destOrd="0" presId="urn:microsoft.com/office/officeart/2005/8/layout/list1"/>
    <dgm:cxn modelId="{FF96F281-F56F-4F8C-AB77-43029E947EED}" type="presParOf" srcId="{CB51B4E7-7C1C-4B9B-AF2C-D964E3AA7F2C}" destId="{D1BE3F64-9AD5-4C23-A792-77E4B0EF063F}" srcOrd="1" destOrd="0" presId="urn:microsoft.com/office/officeart/2005/8/layout/list1"/>
    <dgm:cxn modelId="{564AA9BB-E9B4-46D2-9F28-B54EF7B17006}" type="presParOf" srcId="{1C9AC0CA-0D04-4F58-B206-CCC0AD3093B6}" destId="{2F151FA6-B64B-4CF7-AC8F-301C4FC2C6DB}" srcOrd="5" destOrd="0" presId="urn:microsoft.com/office/officeart/2005/8/layout/list1"/>
    <dgm:cxn modelId="{E794C3AB-E21B-47DD-AF9A-9927653DF1D9}" type="presParOf" srcId="{1C9AC0CA-0D04-4F58-B206-CCC0AD3093B6}" destId="{74BEC17E-9421-468E-925E-FFA9F7AFE432}" srcOrd="6" destOrd="0" presId="urn:microsoft.com/office/officeart/2005/8/layout/list1"/>
    <dgm:cxn modelId="{5B9DA66F-FFE3-4C24-A3F7-BE9393B75A33}" type="presParOf" srcId="{1C9AC0CA-0D04-4F58-B206-CCC0AD3093B6}" destId="{072FD4F5-523C-4FC3-BBF0-98AFECCB66EA}" srcOrd="7" destOrd="0" presId="urn:microsoft.com/office/officeart/2005/8/layout/list1"/>
    <dgm:cxn modelId="{0DA29E47-F90C-4A12-8B55-B182E7682819}" type="presParOf" srcId="{1C9AC0CA-0D04-4F58-B206-CCC0AD3093B6}" destId="{24185B13-1605-438B-853A-A24176906478}" srcOrd="8" destOrd="0" presId="urn:microsoft.com/office/officeart/2005/8/layout/list1"/>
    <dgm:cxn modelId="{344999EA-8A79-4C45-9A10-6A756873D2C2}" type="presParOf" srcId="{24185B13-1605-438B-853A-A24176906478}" destId="{B2B43665-E2CE-44A0-B36A-C6777AB5E52F}" srcOrd="0" destOrd="0" presId="urn:microsoft.com/office/officeart/2005/8/layout/list1"/>
    <dgm:cxn modelId="{E64E22BF-B181-47D8-B247-5078BAE7C0D4}" type="presParOf" srcId="{24185B13-1605-438B-853A-A24176906478}" destId="{7FFD4E99-B0FA-4DE2-93B5-DFECAEB0C65D}" srcOrd="1" destOrd="0" presId="urn:microsoft.com/office/officeart/2005/8/layout/list1"/>
    <dgm:cxn modelId="{9D1EB709-E55B-4EDE-B965-D1A508C129AD}" type="presParOf" srcId="{1C9AC0CA-0D04-4F58-B206-CCC0AD3093B6}" destId="{CB5BC6E2-203B-4A2C-8EE5-703C71B8E003}" srcOrd="9" destOrd="0" presId="urn:microsoft.com/office/officeart/2005/8/layout/list1"/>
    <dgm:cxn modelId="{6153400D-4EE8-44CC-947E-FEE51C8DE2E3}" type="presParOf" srcId="{1C9AC0CA-0D04-4F58-B206-CCC0AD3093B6}" destId="{D716EDDA-B409-4C73-918B-2AA15E48C9D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04CA2-6515-41C8-B610-DE14BABA48B2}">
      <dsp:nvSpPr>
        <dsp:cNvPr id="0" name=""/>
        <dsp:cNvSpPr/>
      </dsp:nvSpPr>
      <dsp:spPr>
        <a:xfrm>
          <a:off x="585074" y="485843"/>
          <a:ext cx="1784250" cy="1784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AF676B-0598-498D-9A3E-D66E29CDF644}">
      <dsp:nvSpPr>
        <dsp:cNvPr id="0" name=""/>
        <dsp:cNvSpPr/>
      </dsp:nvSpPr>
      <dsp:spPr>
        <a:xfrm>
          <a:off x="965325" y="866093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8EFEE-8078-459C-AD78-F382F402687D}">
      <dsp:nvSpPr>
        <dsp:cNvPr id="0" name=""/>
        <dsp:cNvSpPr/>
      </dsp:nvSpPr>
      <dsp:spPr>
        <a:xfrm>
          <a:off x="14699" y="2825843"/>
          <a:ext cx="2925000" cy="19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400" kern="1200" dirty="0"/>
            <a:t>Posture</a:t>
          </a:r>
        </a:p>
      </dsp:txBody>
      <dsp:txXfrm>
        <a:off x="14699" y="2825843"/>
        <a:ext cx="2925000" cy="1935000"/>
      </dsp:txXfrm>
    </dsp:sp>
    <dsp:sp modelId="{B968BECD-F6B4-4D71-96A2-F9978275F906}">
      <dsp:nvSpPr>
        <dsp:cNvPr id="0" name=""/>
        <dsp:cNvSpPr/>
      </dsp:nvSpPr>
      <dsp:spPr>
        <a:xfrm>
          <a:off x="4021950" y="485843"/>
          <a:ext cx="1784250" cy="17842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B19127-BEA8-4E20-938D-7FBB5AFB7AC5}">
      <dsp:nvSpPr>
        <dsp:cNvPr id="0" name=""/>
        <dsp:cNvSpPr/>
      </dsp:nvSpPr>
      <dsp:spPr>
        <a:xfrm>
          <a:off x="4402200" y="866093"/>
          <a:ext cx="1023750" cy="1023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811B89-E51B-42E4-81F2-16F99C5CF6A7}">
      <dsp:nvSpPr>
        <dsp:cNvPr id="0" name=""/>
        <dsp:cNvSpPr/>
      </dsp:nvSpPr>
      <dsp:spPr>
        <a:xfrm>
          <a:off x="3451575" y="2825843"/>
          <a:ext cx="2925000" cy="19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Head tilt: to high flexor/low neuro tone side, or…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 high point is the active cortex</a:t>
          </a:r>
        </a:p>
      </dsp:txBody>
      <dsp:txXfrm>
        <a:off x="3451575" y="2825843"/>
        <a:ext cx="2925000" cy="19350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0529D-92AD-4B52-845D-39FDD163DE16}">
      <dsp:nvSpPr>
        <dsp:cNvPr id="0" name=""/>
        <dsp:cNvSpPr/>
      </dsp:nvSpPr>
      <dsp:spPr>
        <a:xfrm>
          <a:off x="4157772" y="1627882"/>
          <a:ext cx="2069109" cy="178986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Low Cerebellar Tone</a:t>
          </a:r>
        </a:p>
      </dsp:txBody>
      <dsp:txXfrm>
        <a:off x="4500652" y="1924487"/>
        <a:ext cx="1383349" cy="1196653"/>
      </dsp:txXfrm>
    </dsp:sp>
    <dsp:sp modelId="{9F05287E-2E67-4540-A12E-6BD55809E3C8}">
      <dsp:nvSpPr>
        <dsp:cNvPr id="0" name=""/>
        <dsp:cNvSpPr/>
      </dsp:nvSpPr>
      <dsp:spPr>
        <a:xfrm>
          <a:off x="5453432" y="771553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F24E3-3D5E-4E21-BAEC-E75DCE17F96A}">
      <dsp:nvSpPr>
        <dsp:cNvPr id="0" name=""/>
        <dsp:cNvSpPr/>
      </dsp:nvSpPr>
      <dsp:spPr>
        <a:xfrm>
          <a:off x="4348367" y="0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HYPERtonic</a:t>
          </a:r>
          <a:r>
            <a:rPr lang="en-US" sz="1800" kern="1200" dirty="0"/>
            <a:t> Field of Gaze</a:t>
          </a:r>
        </a:p>
      </dsp:txBody>
      <dsp:txXfrm>
        <a:off x="4629367" y="243098"/>
        <a:ext cx="1133620" cy="980714"/>
      </dsp:txXfrm>
    </dsp:sp>
    <dsp:sp modelId="{2B55E595-0719-42F6-9C0E-93D9BBB5590E}">
      <dsp:nvSpPr>
        <dsp:cNvPr id="0" name=""/>
        <dsp:cNvSpPr/>
      </dsp:nvSpPr>
      <dsp:spPr>
        <a:xfrm>
          <a:off x="6364533" y="2029049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CCA52-924C-4D6A-9B05-E0A9C1736F55}">
      <dsp:nvSpPr>
        <dsp:cNvPr id="0" name=""/>
        <dsp:cNvSpPr/>
      </dsp:nvSpPr>
      <dsp:spPr>
        <a:xfrm>
          <a:off x="5903448" y="902248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HYPOtonic</a:t>
          </a:r>
          <a:r>
            <a:rPr lang="en-US" sz="1800" kern="1200" dirty="0"/>
            <a:t> Fields of Gaze</a:t>
          </a:r>
        </a:p>
      </dsp:txBody>
      <dsp:txXfrm>
        <a:off x="6184448" y="1145346"/>
        <a:ext cx="1133620" cy="980714"/>
      </dsp:txXfrm>
    </dsp:sp>
    <dsp:sp modelId="{7373BD20-2FDC-48F5-97E4-5409D2BC6944}">
      <dsp:nvSpPr>
        <dsp:cNvPr id="0" name=""/>
        <dsp:cNvSpPr/>
      </dsp:nvSpPr>
      <dsp:spPr>
        <a:xfrm>
          <a:off x="5731624" y="3448526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EE5B0-F496-4264-BD59-DB07DA3CAFAA}">
      <dsp:nvSpPr>
        <dsp:cNvPr id="0" name=""/>
        <dsp:cNvSpPr/>
      </dsp:nvSpPr>
      <dsp:spPr>
        <a:xfrm>
          <a:off x="5903448" y="2688681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Bad Diagonal Pursuits</a:t>
          </a:r>
        </a:p>
      </dsp:txBody>
      <dsp:txXfrm>
        <a:off x="6184448" y="2931779"/>
        <a:ext cx="1133620" cy="980714"/>
      </dsp:txXfrm>
    </dsp:sp>
    <dsp:sp modelId="{8A70D570-2908-462E-9D0A-487D400B9D1B}">
      <dsp:nvSpPr>
        <dsp:cNvPr id="0" name=""/>
        <dsp:cNvSpPr/>
      </dsp:nvSpPr>
      <dsp:spPr>
        <a:xfrm>
          <a:off x="4161623" y="3595873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9C0F8-7F05-43E8-BDEE-6A2D8892139B}">
      <dsp:nvSpPr>
        <dsp:cNvPr id="0" name=""/>
        <dsp:cNvSpPr/>
      </dsp:nvSpPr>
      <dsp:spPr>
        <a:xfrm>
          <a:off x="4348367" y="3579221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Dysmetria </a:t>
          </a:r>
        </a:p>
      </dsp:txBody>
      <dsp:txXfrm>
        <a:off x="4629367" y="3822319"/>
        <a:ext cx="1133620" cy="980714"/>
      </dsp:txXfrm>
    </dsp:sp>
    <dsp:sp modelId="{DA0E724C-8953-495E-B6D9-43282499184F}">
      <dsp:nvSpPr>
        <dsp:cNvPr id="0" name=""/>
        <dsp:cNvSpPr/>
      </dsp:nvSpPr>
      <dsp:spPr>
        <a:xfrm>
          <a:off x="3235601" y="2338882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0B74E-504A-414C-90AE-0DD575B03925}">
      <dsp:nvSpPr>
        <dsp:cNvPr id="0" name=""/>
        <dsp:cNvSpPr/>
      </dsp:nvSpPr>
      <dsp:spPr>
        <a:xfrm>
          <a:off x="2786067" y="2676973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Dyskinesia</a:t>
          </a:r>
        </a:p>
      </dsp:txBody>
      <dsp:txXfrm>
        <a:off x="3067067" y="2920071"/>
        <a:ext cx="1133620" cy="980714"/>
      </dsp:txXfrm>
    </dsp:sp>
    <dsp:sp modelId="{51F1364E-5505-483F-91E9-63CC9A107C73}">
      <dsp:nvSpPr>
        <dsp:cNvPr id="0" name=""/>
        <dsp:cNvSpPr/>
      </dsp:nvSpPr>
      <dsp:spPr>
        <a:xfrm>
          <a:off x="2786067" y="900229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Poor Balance</a:t>
          </a:r>
        </a:p>
      </dsp:txBody>
      <dsp:txXfrm>
        <a:off x="3067067" y="1143327"/>
        <a:ext cx="1133620" cy="98071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5A9DAC-26CF-4C6E-8C53-8514C93D6FDB}">
      <dsp:nvSpPr>
        <dsp:cNvPr id="0" name=""/>
        <dsp:cNvSpPr/>
      </dsp:nvSpPr>
      <dsp:spPr>
        <a:xfrm>
          <a:off x="0" y="1697"/>
          <a:ext cx="6391275" cy="7232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FEFBC-85CF-4728-B778-63FB0A54FBB5}">
      <dsp:nvSpPr>
        <dsp:cNvPr id="0" name=""/>
        <dsp:cNvSpPr/>
      </dsp:nvSpPr>
      <dsp:spPr>
        <a:xfrm>
          <a:off x="218771" y="164420"/>
          <a:ext cx="397767" cy="3977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26A4F-682A-42FD-8B7A-65903C940ACF}">
      <dsp:nvSpPr>
        <dsp:cNvPr id="0" name=""/>
        <dsp:cNvSpPr/>
      </dsp:nvSpPr>
      <dsp:spPr>
        <a:xfrm>
          <a:off x="835310" y="1697"/>
          <a:ext cx="5555964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Blood Pressure</a:t>
          </a:r>
          <a:endParaRPr lang="en-US" sz="1900" kern="1200" dirty="0"/>
        </a:p>
      </dsp:txBody>
      <dsp:txXfrm>
        <a:off x="835310" y="1697"/>
        <a:ext cx="5555964" cy="723212"/>
      </dsp:txXfrm>
    </dsp:sp>
    <dsp:sp modelId="{6D0EBE4D-626D-412A-9E33-BB88C43D66BB}">
      <dsp:nvSpPr>
        <dsp:cNvPr id="0" name=""/>
        <dsp:cNvSpPr/>
      </dsp:nvSpPr>
      <dsp:spPr>
        <a:xfrm>
          <a:off x="0" y="905713"/>
          <a:ext cx="6391275" cy="7232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C0E9E8-002A-4827-9C31-7EA1E7102E2A}">
      <dsp:nvSpPr>
        <dsp:cNvPr id="0" name=""/>
        <dsp:cNvSpPr/>
      </dsp:nvSpPr>
      <dsp:spPr>
        <a:xfrm>
          <a:off x="205836" y="1039617"/>
          <a:ext cx="397767" cy="3977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85C71-8C96-4CF0-9120-63FD78544FC4}">
      <dsp:nvSpPr>
        <dsp:cNvPr id="0" name=""/>
        <dsp:cNvSpPr/>
      </dsp:nvSpPr>
      <dsp:spPr>
        <a:xfrm>
          <a:off x="835310" y="905713"/>
          <a:ext cx="5555964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Heart Rate</a:t>
          </a:r>
          <a:endParaRPr lang="en-US" sz="1900" kern="1200"/>
        </a:p>
      </dsp:txBody>
      <dsp:txXfrm>
        <a:off x="835310" y="905713"/>
        <a:ext cx="5555964" cy="723212"/>
      </dsp:txXfrm>
    </dsp:sp>
    <dsp:sp modelId="{805CFC1E-6B60-4515-8105-6D8E22D3DDAA}">
      <dsp:nvSpPr>
        <dsp:cNvPr id="0" name=""/>
        <dsp:cNvSpPr/>
      </dsp:nvSpPr>
      <dsp:spPr>
        <a:xfrm>
          <a:off x="0" y="1809729"/>
          <a:ext cx="6391275" cy="7232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9508C-C9C1-411E-BAEC-137FA95C4488}">
      <dsp:nvSpPr>
        <dsp:cNvPr id="0" name=""/>
        <dsp:cNvSpPr/>
      </dsp:nvSpPr>
      <dsp:spPr>
        <a:xfrm>
          <a:off x="218771" y="1972452"/>
          <a:ext cx="397767" cy="3977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0D0A82-3C25-4DA4-96A9-867D4D1C6236}">
      <dsp:nvSpPr>
        <dsp:cNvPr id="0" name=""/>
        <dsp:cNvSpPr/>
      </dsp:nvSpPr>
      <dsp:spPr>
        <a:xfrm>
          <a:off x="835310" y="1809729"/>
          <a:ext cx="5555964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Respiratory Rate</a:t>
          </a:r>
          <a:endParaRPr lang="en-US" sz="1900" kern="1200"/>
        </a:p>
      </dsp:txBody>
      <dsp:txXfrm>
        <a:off x="835310" y="1809729"/>
        <a:ext cx="5555964" cy="723212"/>
      </dsp:txXfrm>
    </dsp:sp>
    <dsp:sp modelId="{F99D5C54-0840-4618-9581-CF6E16492D1E}">
      <dsp:nvSpPr>
        <dsp:cNvPr id="0" name=""/>
        <dsp:cNvSpPr/>
      </dsp:nvSpPr>
      <dsp:spPr>
        <a:xfrm>
          <a:off x="0" y="2713745"/>
          <a:ext cx="6391275" cy="7232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94EC84-0B4D-4BC1-BF9A-167A9B4D6321}">
      <dsp:nvSpPr>
        <dsp:cNvPr id="0" name=""/>
        <dsp:cNvSpPr/>
      </dsp:nvSpPr>
      <dsp:spPr>
        <a:xfrm>
          <a:off x="218771" y="2876467"/>
          <a:ext cx="397767" cy="3977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C62BF-2668-4956-9784-6EF4EFC0A5F7}">
      <dsp:nvSpPr>
        <dsp:cNvPr id="0" name=""/>
        <dsp:cNvSpPr/>
      </dsp:nvSpPr>
      <dsp:spPr>
        <a:xfrm>
          <a:off x="835310" y="2713745"/>
          <a:ext cx="5555964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Pulse Oxygenation</a:t>
          </a:r>
          <a:endParaRPr lang="en-US" sz="1900" kern="1200"/>
        </a:p>
      </dsp:txBody>
      <dsp:txXfrm>
        <a:off x="835310" y="2713745"/>
        <a:ext cx="5555964" cy="723212"/>
      </dsp:txXfrm>
    </dsp:sp>
    <dsp:sp modelId="{0E2ABA6C-1EA9-498C-A467-69D9066C590D}">
      <dsp:nvSpPr>
        <dsp:cNvPr id="0" name=""/>
        <dsp:cNvSpPr/>
      </dsp:nvSpPr>
      <dsp:spPr>
        <a:xfrm>
          <a:off x="0" y="3617761"/>
          <a:ext cx="6391275" cy="7232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E1AF52-D28B-4B0B-B5F8-4580659EAF67}">
      <dsp:nvSpPr>
        <dsp:cNvPr id="0" name=""/>
        <dsp:cNvSpPr/>
      </dsp:nvSpPr>
      <dsp:spPr>
        <a:xfrm>
          <a:off x="218771" y="3780483"/>
          <a:ext cx="397767" cy="3977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FC3B4-B6AA-4912-BDF8-7A02C5530520}">
      <dsp:nvSpPr>
        <dsp:cNvPr id="0" name=""/>
        <dsp:cNvSpPr/>
      </dsp:nvSpPr>
      <dsp:spPr>
        <a:xfrm>
          <a:off x="835310" y="3617761"/>
          <a:ext cx="5555964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Chest Expansion</a:t>
          </a:r>
          <a:endParaRPr lang="en-US" sz="1900" kern="1200"/>
        </a:p>
      </dsp:txBody>
      <dsp:txXfrm>
        <a:off x="835310" y="3617761"/>
        <a:ext cx="5555964" cy="723212"/>
      </dsp:txXfrm>
    </dsp:sp>
    <dsp:sp modelId="{8FC76D24-7DCB-4FC7-838C-86091DFD080B}">
      <dsp:nvSpPr>
        <dsp:cNvPr id="0" name=""/>
        <dsp:cNvSpPr/>
      </dsp:nvSpPr>
      <dsp:spPr>
        <a:xfrm>
          <a:off x="0" y="4521777"/>
          <a:ext cx="6391275" cy="7232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2452E-25AF-449C-996F-A254D7F91F0E}">
      <dsp:nvSpPr>
        <dsp:cNvPr id="0" name=""/>
        <dsp:cNvSpPr/>
      </dsp:nvSpPr>
      <dsp:spPr>
        <a:xfrm>
          <a:off x="218771" y="4684499"/>
          <a:ext cx="397767" cy="3977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227D8-8F20-4B38-8AF4-E508EBF787FE}">
      <dsp:nvSpPr>
        <dsp:cNvPr id="0" name=""/>
        <dsp:cNvSpPr/>
      </dsp:nvSpPr>
      <dsp:spPr>
        <a:xfrm>
          <a:off x="835310" y="4521777"/>
          <a:ext cx="5555964" cy="7232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0" tIns="76540" rIns="76540" bIns="7654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/>
            <a:t>Heart Rate Variability</a:t>
          </a:r>
          <a:endParaRPr lang="en-US" sz="1900" kern="1200"/>
        </a:p>
      </dsp:txBody>
      <dsp:txXfrm>
        <a:off x="835310" y="4521777"/>
        <a:ext cx="5555964" cy="7232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0529D-92AD-4B52-845D-39FDD163DE16}">
      <dsp:nvSpPr>
        <dsp:cNvPr id="0" name=""/>
        <dsp:cNvSpPr/>
      </dsp:nvSpPr>
      <dsp:spPr>
        <a:xfrm>
          <a:off x="4157772" y="1627882"/>
          <a:ext cx="2069109" cy="178986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Low Cortical Tone</a:t>
          </a:r>
        </a:p>
      </dsp:txBody>
      <dsp:txXfrm>
        <a:off x="4500652" y="1924487"/>
        <a:ext cx="1383349" cy="1196653"/>
      </dsp:txXfrm>
    </dsp:sp>
    <dsp:sp modelId="{9F05287E-2E67-4540-A12E-6BD55809E3C8}">
      <dsp:nvSpPr>
        <dsp:cNvPr id="0" name=""/>
        <dsp:cNvSpPr/>
      </dsp:nvSpPr>
      <dsp:spPr>
        <a:xfrm>
          <a:off x="5453432" y="771553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F24E3-3D5E-4E21-BAEC-E75DCE17F96A}">
      <dsp:nvSpPr>
        <dsp:cNvPr id="0" name=""/>
        <dsp:cNvSpPr/>
      </dsp:nvSpPr>
      <dsp:spPr>
        <a:xfrm>
          <a:off x="4348367" y="0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Head Tilt/ High Shoulder</a:t>
          </a:r>
        </a:p>
      </dsp:txBody>
      <dsp:txXfrm>
        <a:off x="4629367" y="243098"/>
        <a:ext cx="1133620" cy="980714"/>
      </dsp:txXfrm>
    </dsp:sp>
    <dsp:sp modelId="{2B55E595-0719-42F6-9C0E-93D9BBB5590E}">
      <dsp:nvSpPr>
        <dsp:cNvPr id="0" name=""/>
        <dsp:cNvSpPr/>
      </dsp:nvSpPr>
      <dsp:spPr>
        <a:xfrm>
          <a:off x="6364533" y="2029049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CCA52-924C-4D6A-9B05-E0A9C1736F55}">
      <dsp:nvSpPr>
        <dsp:cNvPr id="0" name=""/>
        <dsp:cNvSpPr/>
      </dsp:nvSpPr>
      <dsp:spPr>
        <a:xfrm>
          <a:off x="5903448" y="902248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Pupillary Latency</a:t>
          </a:r>
        </a:p>
      </dsp:txBody>
      <dsp:txXfrm>
        <a:off x="6184448" y="1145346"/>
        <a:ext cx="1133620" cy="980714"/>
      </dsp:txXfrm>
    </dsp:sp>
    <dsp:sp modelId="{7373BD20-2FDC-48F5-97E4-5409D2BC6944}">
      <dsp:nvSpPr>
        <dsp:cNvPr id="0" name=""/>
        <dsp:cNvSpPr/>
      </dsp:nvSpPr>
      <dsp:spPr>
        <a:xfrm>
          <a:off x="5731624" y="3448526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EE5B0-F496-4264-BD59-DB07DA3CAFAA}">
      <dsp:nvSpPr>
        <dsp:cNvPr id="0" name=""/>
        <dsp:cNvSpPr/>
      </dsp:nvSpPr>
      <dsp:spPr>
        <a:xfrm>
          <a:off x="5903448" y="2675963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Poorly Converge</a:t>
          </a:r>
        </a:p>
      </dsp:txBody>
      <dsp:txXfrm>
        <a:off x="6184448" y="2919061"/>
        <a:ext cx="1133620" cy="980714"/>
      </dsp:txXfrm>
    </dsp:sp>
    <dsp:sp modelId="{8A70D570-2908-462E-9D0A-487D400B9D1B}">
      <dsp:nvSpPr>
        <dsp:cNvPr id="0" name=""/>
        <dsp:cNvSpPr/>
      </dsp:nvSpPr>
      <dsp:spPr>
        <a:xfrm>
          <a:off x="4161623" y="3595873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9C0F8-7F05-43E8-BDEE-6A2D8892139B}">
      <dsp:nvSpPr>
        <dsp:cNvPr id="0" name=""/>
        <dsp:cNvSpPr/>
      </dsp:nvSpPr>
      <dsp:spPr>
        <a:xfrm>
          <a:off x="4348367" y="3579221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Hypotonic Pursuit </a:t>
          </a:r>
        </a:p>
      </dsp:txBody>
      <dsp:txXfrm>
        <a:off x="4629367" y="3822319"/>
        <a:ext cx="1133620" cy="980714"/>
      </dsp:txXfrm>
    </dsp:sp>
    <dsp:sp modelId="{DA0E724C-8953-495E-B6D9-43282499184F}">
      <dsp:nvSpPr>
        <dsp:cNvPr id="0" name=""/>
        <dsp:cNvSpPr/>
      </dsp:nvSpPr>
      <dsp:spPr>
        <a:xfrm>
          <a:off x="3235601" y="2338882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0B74E-504A-414C-90AE-0DD575B03925}">
      <dsp:nvSpPr>
        <dsp:cNvPr id="0" name=""/>
        <dsp:cNvSpPr/>
      </dsp:nvSpPr>
      <dsp:spPr>
        <a:xfrm>
          <a:off x="2786067" y="2676973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Hypotonic Saccade (opposite)</a:t>
          </a:r>
        </a:p>
      </dsp:txBody>
      <dsp:txXfrm>
        <a:off x="3067067" y="2920071"/>
        <a:ext cx="1133620" cy="980714"/>
      </dsp:txXfrm>
    </dsp:sp>
    <dsp:sp modelId="{51F1364E-5505-483F-91E9-63CC9A107C73}">
      <dsp:nvSpPr>
        <dsp:cNvPr id="0" name=""/>
        <dsp:cNvSpPr/>
      </dsp:nvSpPr>
      <dsp:spPr>
        <a:xfrm>
          <a:off x="2786067" y="900229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SYM ANS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Low PO2</a:t>
          </a:r>
        </a:p>
      </dsp:txBody>
      <dsp:txXfrm>
        <a:off x="3067067" y="1143327"/>
        <a:ext cx="1133620" cy="98071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C351D-BA7C-4ECA-A330-E99B671D3DC5}">
      <dsp:nvSpPr>
        <dsp:cNvPr id="0" name=""/>
        <dsp:cNvSpPr/>
      </dsp:nvSpPr>
      <dsp:spPr>
        <a:xfrm>
          <a:off x="0" y="540121"/>
          <a:ext cx="5132438" cy="6288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Polyvagal Theory- Steven </a:t>
          </a:r>
          <a:r>
            <a:rPr lang="en-US" sz="2500" kern="1200" dirty="0" err="1"/>
            <a:t>Porges</a:t>
          </a:r>
          <a:r>
            <a:rPr lang="en-US" sz="2500" kern="1200" dirty="0"/>
            <a:t>, PhD</a:t>
          </a:r>
        </a:p>
      </dsp:txBody>
      <dsp:txXfrm>
        <a:off x="30699" y="570820"/>
        <a:ext cx="5071040" cy="567477"/>
      </dsp:txXfrm>
    </dsp:sp>
    <dsp:sp modelId="{09CF7888-5BFC-4507-861A-2E86E7E1D96B}">
      <dsp:nvSpPr>
        <dsp:cNvPr id="0" name=""/>
        <dsp:cNvSpPr/>
      </dsp:nvSpPr>
      <dsp:spPr>
        <a:xfrm>
          <a:off x="0" y="1240996"/>
          <a:ext cx="5132438" cy="628875"/>
        </a:xfrm>
        <a:prstGeom prst="roundRect">
          <a:avLst/>
        </a:prstGeom>
        <a:solidFill>
          <a:schemeClr val="accent3">
            <a:hueOff val="-518955"/>
            <a:satOff val="8622"/>
            <a:lumOff val="14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Delta- Subconscious </a:t>
          </a:r>
        </a:p>
      </dsp:txBody>
      <dsp:txXfrm>
        <a:off x="30699" y="1271695"/>
        <a:ext cx="5071040" cy="567477"/>
      </dsp:txXfrm>
    </dsp:sp>
    <dsp:sp modelId="{3403AD6C-9204-4684-96B7-E1ACFAEB2293}">
      <dsp:nvSpPr>
        <dsp:cNvPr id="0" name=""/>
        <dsp:cNvSpPr/>
      </dsp:nvSpPr>
      <dsp:spPr>
        <a:xfrm>
          <a:off x="0" y="1941871"/>
          <a:ext cx="5132438" cy="628875"/>
        </a:xfrm>
        <a:prstGeom prst="roundRect">
          <a:avLst/>
        </a:prstGeom>
        <a:solidFill>
          <a:schemeClr val="accent3">
            <a:hueOff val="-1037909"/>
            <a:satOff val="17243"/>
            <a:lumOff val="29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Alpha- Creative</a:t>
          </a:r>
        </a:p>
      </dsp:txBody>
      <dsp:txXfrm>
        <a:off x="30699" y="1972570"/>
        <a:ext cx="5071040" cy="567477"/>
      </dsp:txXfrm>
    </dsp:sp>
    <dsp:sp modelId="{DE7C9989-9A43-42CB-9157-8F687A644FC3}">
      <dsp:nvSpPr>
        <dsp:cNvPr id="0" name=""/>
        <dsp:cNvSpPr/>
      </dsp:nvSpPr>
      <dsp:spPr>
        <a:xfrm>
          <a:off x="0" y="2642745"/>
          <a:ext cx="5132438" cy="628875"/>
        </a:xfrm>
        <a:prstGeom prst="roundRect">
          <a:avLst/>
        </a:prstGeom>
        <a:solidFill>
          <a:schemeClr val="accent3">
            <a:hueOff val="-1556864"/>
            <a:satOff val="25865"/>
            <a:lumOff val="4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Beta- Rational </a:t>
          </a:r>
        </a:p>
      </dsp:txBody>
      <dsp:txXfrm>
        <a:off x="30699" y="2673444"/>
        <a:ext cx="5071040" cy="567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B1281-4EBF-4D7B-B923-2B77A0850278}">
      <dsp:nvSpPr>
        <dsp:cNvPr id="0" name=""/>
        <dsp:cNvSpPr/>
      </dsp:nvSpPr>
      <dsp:spPr>
        <a:xfrm>
          <a:off x="566941" y="203841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5E8A6-DB8C-41B7-89C8-93918D04E1D2}">
      <dsp:nvSpPr>
        <dsp:cNvPr id="0" name=""/>
        <dsp:cNvSpPr/>
      </dsp:nvSpPr>
      <dsp:spPr>
        <a:xfrm>
          <a:off x="939879" y="576778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A8964-E789-47A1-92C6-0F01F5E82A6E}">
      <dsp:nvSpPr>
        <dsp:cNvPr id="0" name=""/>
        <dsp:cNvSpPr/>
      </dsp:nvSpPr>
      <dsp:spPr>
        <a:xfrm>
          <a:off x="7535" y="249884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Assessing ANS Tone through the eyes</a:t>
          </a:r>
        </a:p>
      </dsp:txBody>
      <dsp:txXfrm>
        <a:off x="7535" y="2498841"/>
        <a:ext cx="2868750" cy="720000"/>
      </dsp:txXfrm>
    </dsp:sp>
    <dsp:sp modelId="{62524980-7A62-40FB-AF43-B757FED9F1B5}">
      <dsp:nvSpPr>
        <dsp:cNvPr id="0" name=""/>
        <dsp:cNvSpPr/>
      </dsp:nvSpPr>
      <dsp:spPr>
        <a:xfrm>
          <a:off x="3937722" y="203841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89F1C-B179-4558-BCDF-F936295543C3}">
      <dsp:nvSpPr>
        <dsp:cNvPr id="0" name=""/>
        <dsp:cNvSpPr/>
      </dsp:nvSpPr>
      <dsp:spPr>
        <a:xfrm>
          <a:off x="4310660" y="576778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839B3-60B6-43E2-B096-960A4E197060}">
      <dsp:nvSpPr>
        <dsp:cNvPr id="0" name=""/>
        <dsp:cNvSpPr/>
      </dsp:nvSpPr>
      <dsp:spPr>
        <a:xfrm>
          <a:off x="3378316" y="249884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Hypermetric</a:t>
          </a:r>
        </a:p>
      </dsp:txBody>
      <dsp:txXfrm>
        <a:off x="3378316" y="2498841"/>
        <a:ext cx="2868750" cy="720000"/>
      </dsp:txXfrm>
    </dsp:sp>
    <dsp:sp modelId="{B133F918-0CC8-43A4-9F53-1C919E43A947}">
      <dsp:nvSpPr>
        <dsp:cNvPr id="0" name=""/>
        <dsp:cNvSpPr/>
      </dsp:nvSpPr>
      <dsp:spPr>
        <a:xfrm>
          <a:off x="7308504" y="203841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AF679-7658-4B83-9277-ED379B8606DB}">
      <dsp:nvSpPr>
        <dsp:cNvPr id="0" name=""/>
        <dsp:cNvSpPr/>
      </dsp:nvSpPr>
      <dsp:spPr>
        <a:xfrm>
          <a:off x="7681441" y="576778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F2C61-2355-48BE-AA75-E79118D60F8D}">
      <dsp:nvSpPr>
        <dsp:cNvPr id="0" name=""/>
        <dsp:cNvSpPr/>
      </dsp:nvSpPr>
      <dsp:spPr>
        <a:xfrm>
          <a:off x="6749097" y="249884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Hypometric</a:t>
          </a:r>
        </a:p>
      </dsp:txBody>
      <dsp:txXfrm>
        <a:off x="6749097" y="2498841"/>
        <a:ext cx="28687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A5A0F-D37E-4E28-B6B7-CF57C3DE8BCA}">
      <dsp:nvSpPr>
        <dsp:cNvPr id="0" name=""/>
        <dsp:cNvSpPr/>
      </dsp:nvSpPr>
      <dsp:spPr>
        <a:xfrm>
          <a:off x="3251199" y="0"/>
          <a:ext cx="1625599" cy="1083733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Saccade</a:t>
          </a:r>
        </a:p>
      </dsp:txBody>
      <dsp:txXfrm>
        <a:off x="3251199" y="0"/>
        <a:ext cx="1625599" cy="1083733"/>
      </dsp:txXfrm>
    </dsp:sp>
    <dsp:sp modelId="{061E8095-0ECD-4A14-8E45-07CE2FE4FCB1}">
      <dsp:nvSpPr>
        <dsp:cNvPr id="0" name=""/>
        <dsp:cNvSpPr/>
      </dsp:nvSpPr>
      <dsp:spPr>
        <a:xfrm>
          <a:off x="2438400" y="1083733"/>
          <a:ext cx="3251199" cy="1083733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Pursuits</a:t>
          </a:r>
        </a:p>
      </dsp:txBody>
      <dsp:txXfrm>
        <a:off x="3007360" y="1083733"/>
        <a:ext cx="2113280" cy="1083733"/>
      </dsp:txXfrm>
    </dsp:sp>
    <dsp:sp modelId="{9A649DAB-2CFD-46DB-8581-3E640F867BBE}">
      <dsp:nvSpPr>
        <dsp:cNvPr id="0" name=""/>
        <dsp:cNvSpPr/>
      </dsp:nvSpPr>
      <dsp:spPr>
        <a:xfrm>
          <a:off x="1625600" y="2167466"/>
          <a:ext cx="4876799" cy="1083733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Accommodation</a:t>
          </a:r>
        </a:p>
      </dsp:txBody>
      <dsp:txXfrm>
        <a:off x="2479039" y="2167466"/>
        <a:ext cx="3169919" cy="1083733"/>
      </dsp:txXfrm>
    </dsp:sp>
    <dsp:sp modelId="{833612B1-3E44-4B91-A814-CDB1E2DE2B46}">
      <dsp:nvSpPr>
        <dsp:cNvPr id="0" name=""/>
        <dsp:cNvSpPr/>
      </dsp:nvSpPr>
      <dsp:spPr>
        <a:xfrm>
          <a:off x="812800" y="3251200"/>
          <a:ext cx="6502399" cy="1083733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Convergence</a:t>
          </a:r>
        </a:p>
      </dsp:txBody>
      <dsp:txXfrm>
        <a:off x="1950719" y="3251200"/>
        <a:ext cx="4226560" cy="1083733"/>
      </dsp:txXfrm>
    </dsp:sp>
    <dsp:sp modelId="{977777FB-4354-4EC3-B2D5-1B4401B02B23}">
      <dsp:nvSpPr>
        <dsp:cNvPr id="0" name=""/>
        <dsp:cNvSpPr/>
      </dsp:nvSpPr>
      <dsp:spPr>
        <a:xfrm>
          <a:off x="0" y="4334933"/>
          <a:ext cx="8128000" cy="1083733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Pupillary Latency</a:t>
          </a:r>
        </a:p>
      </dsp:txBody>
      <dsp:txXfrm>
        <a:off x="1422399" y="4334933"/>
        <a:ext cx="5283200" cy="10837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8326D-3D05-4225-B4E7-731B2AD252BA}">
      <dsp:nvSpPr>
        <dsp:cNvPr id="0" name=""/>
        <dsp:cNvSpPr/>
      </dsp:nvSpPr>
      <dsp:spPr>
        <a:xfrm>
          <a:off x="482377" y="1488375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Horizontal Pursuit</a:t>
          </a:r>
        </a:p>
      </dsp:txBody>
      <dsp:txXfrm>
        <a:off x="512669" y="1518667"/>
        <a:ext cx="2007878" cy="973647"/>
      </dsp:txXfrm>
    </dsp:sp>
    <dsp:sp modelId="{70738386-26B2-463C-BF60-7242BD6EB54D}">
      <dsp:nvSpPr>
        <dsp:cNvPr id="0" name=""/>
        <dsp:cNvSpPr/>
      </dsp:nvSpPr>
      <dsp:spPr>
        <a:xfrm rot="18770822">
          <a:off x="2356199" y="1532233"/>
          <a:ext cx="121666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216665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34115" y="1529062"/>
        <a:ext cx="60833" cy="60833"/>
      </dsp:txXfrm>
    </dsp:sp>
    <dsp:sp modelId="{2481A047-7330-4907-ADD2-88157F85C39C}">
      <dsp:nvSpPr>
        <dsp:cNvPr id="0" name=""/>
        <dsp:cNvSpPr/>
      </dsp:nvSpPr>
      <dsp:spPr>
        <a:xfrm>
          <a:off x="3378225" y="596351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Hypometric</a:t>
          </a:r>
          <a:endParaRPr lang="en-US" sz="3100" kern="1200" dirty="0"/>
        </a:p>
      </dsp:txBody>
      <dsp:txXfrm>
        <a:off x="3408517" y="626643"/>
        <a:ext cx="2007878" cy="973647"/>
      </dsp:txXfrm>
    </dsp:sp>
    <dsp:sp modelId="{88627919-0F0D-4E6C-9075-EBD5C9041A57}">
      <dsp:nvSpPr>
        <dsp:cNvPr id="0" name=""/>
        <dsp:cNvSpPr/>
      </dsp:nvSpPr>
      <dsp:spPr>
        <a:xfrm rot="19457599">
          <a:off x="5350916" y="788879"/>
          <a:ext cx="101892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18927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4907" y="790652"/>
        <a:ext cx="50946" cy="50946"/>
      </dsp:txXfrm>
    </dsp:sp>
    <dsp:sp modelId="{256F0829-A767-484F-BB3A-21C4D39FAE52}">
      <dsp:nvSpPr>
        <dsp:cNvPr id="0" name=""/>
        <dsp:cNvSpPr/>
      </dsp:nvSpPr>
      <dsp:spPr>
        <a:xfrm>
          <a:off x="6274073" y="1668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Same Side Parietal</a:t>
          </a:r>
        </a:p>
      </dsp:txBody>
      <dsp:txXfrm>
        <a:off x="6304365" y="31960"/>
        <a:ext cx="2007878" cy="973647"/>
      </dsp:txXfrm>
    </dsp:sp>
    <dsp:sp modelId="{4672E478-B459-47F6-AF5B-489D502387D5}">
      <dsp:nvSpPr>
        <dsp:cNvPr id="0" name=""/>
        <dsp:cNvSpPr/>
      </dsp:nvSpPr>
      <dsp:spPr>
        <a:xfrm rot="2142401">
          <a:off x="5350916" y="1383562"/>
          <a:ext cx="101892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18927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4907" y="1385335"/>
        <a:ext cx="50946" cy="50946"/>
      </dsp:txXfrm>
    </dsp:sp>
    <dsp:sp modelId="{9E47D51A-0162-468B-8414-BCEF7A30FA5D}">
      <dsp:nvSpPr>
        <dsp:cNvPr id="0" name=""/>
        <dsp:cNvSpPr/>
      </dsp:nvSpPr>
      <dsp:spPr>
        <a:xfrm>
          <a:off x="6274073" y="1191034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Opposite Cerebellum</a:t>
          </a:r>
        </a:p>
      </dsp:txBody>
      <dsp:txXfrm>
        <a:off x="6304365" y="1221326"/>
        <a:ext cx="2007878" cy="973647"/>
      </dsp:txXfrm>
    </dsp:sp>
    <dsp:sp modelId="{3FC26B1B-AD86-4A69-ACE3-9459F4FF870C}">
      <dsp:nvSpPr>
        <dsp:cNvPr id="0" name=""/>
        <dsp:cNvSpPr/>
      </dsp:nvSpPr>
      <dsp:spPr>
        <a:xfrm rot="2829178">
          <a:off x="2356199" y="2424257"/>
          <a:ext cx="121666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216665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34115" y="2421087"/>
        <a:ext cx="60833" cy="60833"/>
      </dsp:txXfrm>
    </dsp:sp>
    <dsp:sp modelId="{30934D8C-4755-4697-AAFF-69B10863239F}">
      <dsp:nvSpPr>
        <dsp:cNvPr id="0" name=""/>
        <dsp:cNvSpPr/>
      </dsp:nvSpPr>
      <dsp:spPr>
        <a:xfrm>
          <a:off x="3378225" y="2380400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Hypermetric</a:t>
          </a:r>
        </a:p>
      </dsp:txBody>
      <dsp:txXfrm>
        <a:off x="3408517" y="2410692"/>
        <a:ext cx="2007878" cy="973647"/>
      </dsp:txXfrm>
    </dsp:sp>
    <dsp:sp modelId="{134CE675-3327-4631-860C-503B54B8DF3C}">
      <dsp:nvSpPr>
        <dsp:cNvPr id="0" name=""/>
        <dsp:cNvSpPr/>
      </dsp:nvSpPr>
      <dsp:spPr>
        <a:xfrm>
          <a:off x="5446687" y="2870270"/>
          <a:ext cx="82738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827385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9695" y="2876831"/>
        <a:ext cx="41369" cy="41369"/>
      </dsp:txXfrm>
    </dsp:sp>
    <dsp:sp modelId="{20FD5B2D-E5CC-40BA-A792-A210831733A2}">
      <dsp:nvSpPr>
        <dsp:cNvPr id="0" name=""/>
        <dsp:cNvSpPr/>
      </dsp:nvSpPr>
      <dsp:spPr>
        <a:xfrm>
          <a:off x="6274073" y="2380400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Opposite Cerebellum</a:t>
          </a:r>
        </a:p>
      </dsp:txBody>
      <dsp:txXfrm>
        <a:off x="6304365" y="2410692"/>
        <a:ext cx="2007878" cy="9736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8326D-3D05-4225-B4E7-731B2AD252BA}">
      <dsp:nvSpPr>
        <dsp:cNvPr id="0" name=""/>
        <dsp:cNvSpPr/>
      </dsp:nvSpPr>
      <dsp:spPr>
        <a:xfrm>
          <a:off x="625" y="1127645"/>
          <a:ext cx="2322016" cy="1161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Diagonal Pursuit</a:t>
          </a:r>
        </a:p>
      </dsp:txBody>
      <dsp:txXfrm>
        <a:off x="34630" y="1161650"/>
        <a:ext cx="2254006" cy="1092998"/>
      </dsp:txXfrm>
    </dsp:sp>
    <dsp:sp modelId="{70738386-26B2-463C-BF60-7242BD6EB54D}">
      <dsp:nvSpPr>
        <dsp:cNvPr id="0" name=""/>
        <dsp:cNvSpPr/>
      </dsp:nvSpPr>
      <dsp:spPr>
        <a:xfrm rot="19457599">
          <a:off x="2215130" y="1343774"/>
          <a:ext cx="1143828" cy="61171"/>
        </a:xfrm>
        <a:custGeom>
          <a:avLst/>
          <a:gdLst/>
          <a:ahLst/>
          <a:cxnLst/>
          <a:rect l="0" t="0" r="0" b="0"/>
          <a:pathLst>
            <a:path>
              <a:moveTo>
                <a:pt x="0" y="30585"/>
              </a:moveTo>
              <a:lnTo>
                <a:pt x="1143828" y="305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58449" y="1345764"/>
        <a:ext cx="57191" cy="57191"/>
      </dsp:txXfrm>
    </dsp:sp>
    <dsp:sp modelId="{2481A047-7330-4907-ADD2-88157F85C39C}">
      <dsp:nvSpPr>
        <dsp:cNvPr id="0" name=""/>
        <dsp:cNvSpPr/>
      </dsp:nvSpPr>
      <dsp:spPr>
        <a:xfrm>
          <a:off x="3251448" y="460066"/>
          <a:ext cx="2322016" cy="1161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Hypometric</a:t>
          </a:r>
          <a:endParaRPr lang="en-US" sz="3500" kern="1200" dirty="0"/>
        </a:p>
      </dsp:txBody>
      <dsp:txXfrm>
        <a:off x="3285453" y="494071"/>
        <a:ext cx="2254006" cy="1092998"/>
      </dsp:txXfrm>
    </dsp:sp>
    <dsp:sp modelId="{4672E478-B459-47F6-AF5B-489D502387D5}">
      <dsp:nvSpPr>
        <dsp:cNvPr id="0" name=""/>
        <dsp:cNvSpPr/>
      </dsp:nvSpPr>
      <dsp:spPr>
        <a:xfrm>
          <a:off x="5573464" y="1009984"/>
          <a:ext cx="928806" cy="61171"/>
        </a:xfrm>
        <a:custGeom>
          <a:avLst/>
          <a:gdLst/>
          <a:ahLst/>
          <a:cxnLst/>
          <a:rect l="0" t="0" r="0" b="0"/>
          <a:pathLst>
            <a:path>
              <a:moveTo>
                <a:pt x="0" y="30585"/>
              </a:moveTo>
              <a:lnTo>
                <a:pt x="928806" y="305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14647" y="1017350"/>
        <a:ext cx="46440" cy="46440"/>
      </dsp:txXfrm>
    </dsp:sp>
    <dsp:sp modelId="{9E47D51A-0162-468B-8414-BCEF7A30FA5D}">
      <dsp:nvSpPr>
        <dsp:cNvPr id="0" name=""/>
        <dsp:cNvSpPr/>
      </dsp:nvSpPr>
      <dsp:spPr>
        <a:xfrm>
          <a:off x="6502271" y="460066"/>
          <a:ext cx="2322016" cy="1161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Up-side Cerebellum</a:t>
          </a:r>
        </a:p>
      </dsp:txBody>
      <dsp:txXfrm>
        <a:off x="6536276" y="494071"/>
        <a:ext cx="2254006" cy="1092998"/>
      </dsp:txXfrm>
    </dsp:sp>
    <dsp:sp modelId="{3FC26B1B-AD86-4A69-ACE3-9459F4FF870C}">
      <dsp:nvSpPr>
        <dsp:cNvPr id="0" name=""/>
        <dsp:cNvSpPr/>
      </dsp:nvSpPr>
      <dsp:spPr>
        <a:xfrm rot="2142401">
          <a:off x="2215130" y="2011353"/>
          <a:ext cx="1143828" cy="61171"/>
        </a:xfrm>
        <a:custGeom>
          <a:avLst/>
          <a:gdLst/>
          <a:ahLst/>
          <a:cxnLst/>
          <a:rect l="0" t="0" r="0" b="0"/>
          <a:pathLst>
            <a:path>
              <a:moveTo>
                <a:pt x="0" y="30585"/>
              </a:moveTo>
              <a:lnTo>
                <a:pt x="1143828" y="305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58449" y="2013344"/>
        <a:ext cx="57191" cy="57191"/>
      </dsp:txXfrm>
    </dsp:sp>
    <dsp:sp modelId="{30934D8C-4755-4697-AAFF-69B10863239F}">
      <dsp:nvSpPr>
        <dsp:cNvPr id="0" name=""/>
        <dsp:cNvSpPr/>
      </dsp:nvSpPr>
      <dsp:spPr>
        <a:xfrm>
          <a:off x="3251448" y="1795225"/>
          <a:ext cx="2322016" cy="1161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Hypermetric</a:t>
          </a:r>
        </a:p>
      </dsp:txBody>
      <dsp:txXfrm>
        <a:off x="3285453" y="1829230"/>
        <a:ext cx="2254006" cy="1092998"/>
      </dsp:txXfrm>
    </dsp:sp>
    <dsp:sp modelId="{134CE675-3327-4631-860C-503B54B8DF3C}">
      <dsp:nvSpPr>
        <dsp:cNvPr id="0" name=""/>
        <dsp:cNvSpPr/>
      </dsp:nvSpPr>
      <dsp:spPr>
        <a:xfrm>
          <a:off x="5573464" y="2345143"/>
          <a:ext cx="928806" cy="61171"/>
        </a:xfrm>
        <a:custGeom>
          <a:avLst/>
          <a:gdLst/>
          <a:ahLst/>
          <a:cxnLst/>
          <a:rect l="0" t="0" r="0" b="0"/>
          <a:pathLst>
            <a:path>
              <a:moveTo>
                <a:pt x="0" y="30585"/>
              </a:moveTo>
              <a:lnTo>
                <a:pt x="928806" y="305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14647" y="2352509"/>
        <a:ext cx="46440" cy="46440"/>
      </dsp:txXfrm>
    </dsp:sp>
    <dsp:sp modelId="{20FD5B2D-E5CC-40BA-A792-A210831733A2}">
      <dsp:nvSpPr>
        <dsp:cNvPr id="0" name=""/>
        <dsp:cNvSpPr/>
      </dsp:nvSpPr>
      <dsp:spPr>
        <a:xfrm>
          <a:off x="6502271" y="1795225"/>
          <a:ext cx="2322016" cy="1161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?</a:t>
          </a:r>
        </a:p>
      </dsp:txBody>
      <dsp:txXfrm>
        <a:off x="6536276" y="1829230"/>
        <a:ext cx="2254006" cy="10929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8326D-3D05-4225-B4E7-731B2AD252BA}">
      <dsp:nvSpPr>
        <dsp:cNvPr id="0" name=""/>
        <dsp:cNvSpPr/>
      </dsp:nvSpPr>
      <dsp:spPr>
        <a:xfrm>
          <a:off x="482377" y="1488375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Horizontal Saccades</a:t>
          </a:r>
        </a:p>
      </dsp:txBody>
      <dsp:txXfrm>
        <a:off x="512669" y="1518667"/>
        <a:ext cx="2007878" cy="973647"/>
      </dsp:txXfrm>
    </dsp:sp>
    <dsp:sp modelId="{70738386-26B2-463C-BF60-7242BD6EB54D}">
      <dsp:nvSpPr>
        <dsp:cNvPr id="0" name=""/>
        <dsp:cNvSpPr/>
      </dsp:nvSpPr>
      <dsp:spPr>
        <a:xfrm rot="18770822">
          <a:off x="2356199" y="1532233"/>
          <a:ext cx="121666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216665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34115" y="1529062"/>
        <a:ext cx="60833" cy="60833"/>
      </dsp:txXfrm>
    </dsp:sp>
    <dsp:sp modelId="{2481A047-7330-4907-ADD2-88157F85C39C}">
      <dsp:nvSpPr>
        <dsp:cNvPr id="0" name=""/>
        <dsp:cNvSpPr/>
      </dsp:nvSpPr>
      <dsp:spPr>
        <a:xfrm>
          <a:off x="3378225" y="596351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/>
            <a:t>Hypometric</a:t>
          </a:r>
          <a:endParaRPr lang="en-US" sz="3100" kern="1200" dirty="0"/>
        </a:p>
      </dsp:txBody>
      <dsp:txXfrm>
        <a:off x="3408517" y="626643"/>
        <a:ext cx="2007878" cy="973647"/>
      </dsp:txXfrm>
    </dsp:sp>
    <dsp:sp modelId="{88627919-0F0D-4E6C-9075-EBD5C9041A57}">
      <dsp:nvSpPr>
        <dsp:cNvPr id="0" name=""/>
        <dsp:cNvSpPr/>
      </dsp:nvSpPr>
      <dsp:spPr>
        <a:xfrm rot="19457599">
          <a:off x="5350916" y="788879"/>
          <a:ext cx="101892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18927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4907" y="790652"/>
        <a:ext cx="50946" cy="50946"/>
      </dsp:txXfrm>
    </dsp:sp>
    <dsp:sp modelId="{256F0829-A767-484F-BB3A-21C4D39FAE52}">
      <dsp:nvSpPr>
        <dsp:cNvPr id="0" name=""/>
        <dsp:cNvSpPr/>
      </dsp:nvSpPr>
      <dsp:spPr>
        <a:xfrm>
          <a:off x="6274073" y="1668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Opposite Frontal</a:t>
          </a:r>
        </a:p>
      </dsp:txBody>
      <dsp:txXfrm>
        <a:off x="6304365" y="31960"/>
        <a:ext cx="2007878" cy="973647"/>
      </dsp:txXfrm>
    </dsp:sp>
    <dsp:sp modelId="{4672E478-B459-47F6-AF5B-489D502387D5}">
      <dsp:nvSpPr>
        <dsp:cNvPr id="0" name=""/>
        <dsp:cNvSpPr/>
      </dsp:nvSpPr>
      <dsp:spPr>
        <a:xfrm rot="2142401">
          <a:off x="5350916" y="1383562"/>
          <a:ext cx="1018927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18927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4907" y="1385335"/>
        <a:ext cx="50946" cy="50946"/>
      </dsp:txXfrm>
    </dsp:sp>
    <dsp:sp modelId="{9E47D51A-0162-468B-8414-BCEF7A30FA5D}">
      <dsp:nvSpPr>
        <dsp:cNvPr id="0" name=""/>
        <dsp:cNvSpPr/>
      </dsp:nvSpPr>
      <dsp:spPr>
        <a:xfrm>
          <a:off x="6274073" y="1191034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Same Cerebellum</a:t>
          </a:r>
        </a:p>
      </dsp:txBody>
      <dsp:txXfrm>
        <a:off x="6304365" y="1221326"/>
        <a:ext cx="2007878" cy="973647"/>
      </dsp:txXfrm>
    </dsp:sp>
    <dsp:sp modelId="{3FC26B1B-AD86-4A69-ACE3-9459F4FF870C}">
      <dsp:nvSpPr>
        <dsp:cNvPr id="0" name=""/>
        <dsp:cNvSpPr/>
      </dsp:nvSpPr>
      <dsp:spPr>
        <a:xfrm rot="2829178">
          <a:off x="2356199" y="2424257"/>
          <a:ext cx="121666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216665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34115" y="2421087"/>
        <a:ext cx="60833" cy="60833"/>
      </dsp:txXfrm>
    </dsp:sp>
    <dsp:sp modelId="{30934D8C-4755-4697-AAFF-69B10863239F}">
      <dsp:nvSpPr>
        <dsp:cNvPr id="0" name=""/>
        <dsp:cNvSpPr/>
      </dsp:nvSpPr>
      <dsp:spPr>
        <a:xfrm>
          <a:off x="3378225" y="2380400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Hypermetric</a:t>
          </a:r>
        </a:p>
      </dsp:txBody>
      <dsp:txXfrm>
        <a:off x="3408517" y="2410692"/>
        <a:ext cx="2007878" cy="973647"/>
      </dsp:txXfrm>
    </dsp:sp>
    <dsp:sp modelId="{134CE675-3327-4631-860C-503B54B8DF3C}">
      <dsp:nvSpPr>
        <dsp:cNvPr id="0" name=""/>
        <dsp:cNvSpPr/>
      </dsp:nvSpPr>
      <dsp:spPr>
        <a:xfrm>
          <a:off x="5446687" y="2870270"/>
          <a:ext cx="82738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827385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9695" y="2876831"/>
        <a:ext cx="41369" cy="41369"/>
      </dsp:txXfrm>
    </dsp:sp>
    <dsp:sp modelId="{20FD5B2D-E5CC-40BA-A792-A210831733A2}">
      <dsp:nvSpPr>
        <dsp:cNvPr id="0" name=""/>
        <dsp:cNvSpPr/>
      </dsp:nvSpPr>
      <dsp:spPr>
        <a:xfrm>
          <a:off x="6274073" y="2380400"/>
          <a:ext cx="2068462" cy="10342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Same Cerebellum</a:t>
          </a:r>
        </a:p>
      </dsp:txBody>
      <dsp:txXfrm>
        <a:off x="6304365" y="2410692"/>
        <a:ext cx="2007878" cy="9736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0529D-92AD-4B52-845D-39FDD163DE16}">
      <dsp:nvSpPr>
        <dsp:cNvPr id="0" name=""/>
        <dsp:cNvSpPr/>
      </dsp:nvSpPr>
      <dsp:spPr>
        <a:xfrm>
          <a:off x="4157772" y="1627882"/>
          <a:ext cx="2069109" cy="178986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Low Cortical Tone</a:t>
          </a:r>
        </a:p>
      </dsp:txBody>
      <dsp:txXfrm>
        <a:off x="4500652" y="1924487"/>
        <a:ext cx="1383349" cy="1196653"/>
      </dsp:txXfrm>
    </dsp:sp>
    <dsp:sp modelId="{9F05287E-2E67-4540-A12E-6BD55809E3C8}">
      <dsp:nvSpPr>
        <dsp:cNvPr id="0" name=""/>
        <dsp:cNvSpPr/>
      </dsp:nvSpPr>
      <dsp:spPr>
        <a:xfrm>
          <a:off x="5453432" y="771553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F24E3-3D5E-4E21-BAEC-E75DCE17F96A}">
      <dsp:nvSpPr>
        <dsp:cNvPr id="0" name=""/>
        <dsp:cNvSpPr/>
      </dsp:nvSpPr>
      <dsp:spPr>
        <a:xfrm>
          <a:off x="4348367" y="0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Head Tilt/ High Shoulder</a:t>
          </a:r>
        </a:p>
      </dsp:txBody>
      <dsp:txXfrm>
        <a:off x="4629367" y="243098"/>
        <a:ext cx="1133620" cy="980714"/>
      </dsp:txXfrm>
    </dsp:sp>
    <dsp:sp modelId="{2B55E595-0719-42F6-9C0E-93D9BBB5590E}">
      <dsp:nvSpPr>
        <dsp:cNvPr id="0" name=""/>
        <dsp:cNvSpPr/>
      </dsp:nvSpPr>
      <dsp:spPr>
        <a:xfrm>
          <a:off x="6364533" y="2029049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CCA52-924C-4D6A-9B05-E0A9C1736F55}">
      <dsp:nvSpPr>
        <dsp:cNvPr id="0" name=""/>
        <dsp:cNvSpPr/>
      </dsp:nvSpPr>
      <dsp:spPr>
        <a:xfrm>
          <a:off x="5903448" y="902248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Pupillary Latency</a:t>
          </a:r>
        </a:p>
      </dsp:txBody>
      <dsp:txXfrm>
        <a:off x="6184448" y="1145346"/>
        <a:ext cx="1133620" cy="980714"/>
      </dsp:txXfrm>
    </dsp:sp>
    <dsp:sp modelId="{7373BD20-2FDC-48F5-97E4-5409D2BC6944}">
      <dsp:nvSpPr>
        <dsp:cNvPr id="0" name=""/>
        <dsp:cNvSpPr/>
      </dsp:nvSpPr>
      <dsp:spPr>
        <a:xfrm>
          <a:off x="5731624" y="3448526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BEE5B0-F496-4264-BD59-DB07DA3CAFAA}">
      <dsp:nvSpPr>
        <dsp:cNvPr id="0" name=""/>
        <dsp:cNvSpPr/>
      </dsp:nvSpPr>
      <dsp:spPr>
        <a:xfrm>
          <a:off x="5903448" y="2675963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Poorly Converge</a:t>
          </a:r>
        </a:p>
      </dsp:txBody>
      <dsp:txXfrm>
        <a:off x="6184448" y="2919061"/>
        <a:ext cx="1133620" cy="980714"/>
      </dsp:txXfrm>
    </dsp:sp>
    <dsp:sp modelId="{8A70D570-2908-462E-9D0A-487D400B9D1B}">
      <dsp:nvSpPr>
        <dsp:cNvPr id="0" name=""/>
        <dsp:cNvSpPr/>
      </dsp:nvSpPr>
      <dsp:spPr>
        <a:xfrm>
          <a:off x="4161623" y="3595873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9C0F8-7F05-43E8-BDEE-6A2D8892139B}">
      <dsp:nvSpPr>
        <dsp:cNvPr id="0" name=""/>
        <dsp:cNvSpPr/>
      </dsp:nvSpPr>
      <dsp:spPr>
        <a:xfrm>
          <a:off x="4348367" y="3579221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Hypotonic Pursuit </a:t>
          </a:r>
        </a:p>
      </dsp:txBody>
      <dsp:txXfrm>
        <a:off x="4629367" y="3822319"/>
        <a:ext cx="1133620" cy="980714"/>
      </dsp:txXfrm>
    </dsp:sp>
    <dsp:sp modelId="{DA0E724C-8953-495E-B6D9-43282499184F}">
      <dsp:nvSpPr>
        <dsp:cNvPr id="0" name=""/>
        <dsp:cNvSpPr/>
      </dsp:nvSpPr>
      <dsp:spPr>
        <a:xfrm>
          <a:off x="3235601" y="2338882"/>
          <a:ext cx="780668" cy="672649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0B74E-504A-414C-90AE-0DD575B03925}">
      <dsp:nvSpPr>
        <dsp:cNvPr id="0" name=""/>
        <dsp:cNvSpPr/>
      </dsp:nvSpPr>
      <dsp:spPr>
        <a:xfrm>
          <a:off x="2786067" y="2676973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Hypotonic Saccade (opposite)</a:t>
          </a:r>
        </a:p>
      </dsp:txBody>
      <dsp:txXfrm>
        <a:off x="3067067" y="2920071"/>
        <a:ext cx="1133620" cy="980714"/>
      </dsp:txXfrm>
    </dsp:sp>
    <dsp:sp modelId="{51F1364E-5505-483F-91E9-63CC9A107C73}">
      <dsp:nvSpPr>
        <dsp:cNvPr id="0" name=""/>
        <dsp:cNvSpPr/>
      </dsp:nvSpPr>
      <dsp:spPr>
        <a:xfrm>
          <a:off x="2786067" y="900229"/>
          <a:ext cx="1695620" cy="1466910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……</a:t>
          </a:r>
        </a:p>
      </dsp:txBody>
      <dsp:txXfrm>
        <a:off x="3067067" y="1143327"/>
        <a:ext cx="1133620" cy="9807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B1281-4EBF-4D7B-B923-2B77A0850278}">
      <dsp:nvSpPr>
        <dsp:cNvPr id="0" name=""/>
        <dsp:cNvSpPr/>
      </dsp:nvSpPr>
      <dsp:spPr>
        <a:xfrm>
          <a:off x="566941" y="203841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5E8A6-DB8C-41B7-89C8-93918D04E1D2}">
      <dsp:nvSpPr>
        <dsp:cNvPr id="0" name=""/>
        <dsp:cNvSpPr/>
      </dsp:nvSpPr>
      <dsp:spPr>
        <a:xfrm>
          <a:off x="939879" y="576778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A8964-E789-47A1-92C6-0F01F5E82A6E}">
      <dsp:nvSpPr>
        <dsp:cNvPr id="0" name=""/>
        <dsp:cNvSpPr/>
      </dsp:nvSpPr>
      <dsp:spPr>
        <a:xfrm>
          <a:off x="7535" y="249884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Assessing ANS Tone through the eyes</a:t>
          </a:r>
        </a:p>
      </dsp:txBody>
      <dsp:txXfrm>
        <a:off x="7535" y="2498841"/>
        <a:ext cx="2868750" cy="720000"/>
      </dsp:txXfrm>
    </dsp:sp>
    <dsp:sp modelId="{62524980-7A62-40FB-AF43-B757FED9F1B5}">
      <dsp:nvSpPr>
        <dsp:cNvPr id="0" name=""/>
        <dsp:cNvSpPr/>
      </dsp:nvSpPr>
      <dsp:spPr>
        <a:xfrm>
          <a:off x="3937722" y="203841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89F1C-B179-4558-BCDF-F936295543C3}">
      <dsp:nvSpPr>
        <dsp:cNvPr id="0" name=""/>
        <dsp:cNvSpPr/>
      </dsp:nvSpPr>
      <dsp:spPr>
        <a:xfrm>
          <a:off x="4310660" y="576778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5839B3-60B6-43E2-B096-960A4E197060}">
      <dsp:nvSpPr>
        <dsp:cNvPr id="0" name=""/>
        <dsp:cNvSpPr/>
      </dsp:nvSpPr>
      <dsp:spPr>
        <a:xfrm>
          <a:off x="3378316" y="249884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Hypermetric</a:t>
          </a:r>
        </a:p>
      </dsp:txBody>
      <dsp:txXfrm>
        <a:off x="3378316" y="2498841"/>
        <a:ext cx="2868750" cy="720000"/>
      </dsp:txXfrm>
    </dsp:sp>
    <dsp:sp modelId="{B133F918-0CC8-43A4-9F53-1C919E43A947}">
      <dsp:nvSpPr>
        <dsp:cNvPr id="0" name=""/>
        <dsp:cNvSpPr/>
      </dsp:nvSpPr>
      <dsp:spPr>
        <a:xfrm>
          <a:off x="7308504" y="203841"/>
          <a:ext cx="1749937" cy="17499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AF679-7658-4B83-9277-ED379B8606DB}">
      <dsp:nvSpPr>
        <dsp:cNvPr id="0" name=""/>
        <dsp:cNvSpPr/>
      </dsp:nvSpPr>
      <dsp:spPr>
        <a:xfrm>
          <a:off x="7681441" y="576778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F2C61-2355-48BE-AA75-E79118D60F8D}">
      <dsp:nvSpPr>
        <dsp:cNvPr id="0" name=""/>
        <dsp:cNvSpPr/>
      </dsp:nvSpPr>
      <dsp:spPr>
        <a:xfrm>
          <a:off x="6749097" y="249884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Hypometric</a:t>
          </a:r>
        </a:p>
      </dsp:txBody>
      <dsp:txXfrm>
        <a:off x="6749097" y="2498841"/>
        <a:ext cx="286875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3608F-AFF6-49AB-9024-2E61FEFA73FF}">
      <dsp:nvSpPr>
        <dsp:cNvPr id="0" name=""/>
        <dsp:cNvSpPr/>
      </dsp:nvSpPr>
      <dsp:spPr>
        <a:xfrm>
          <a:off x="0" y="1787673"/>
          <a:ext cx="909491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E7749C-CCA1-491B-954B-A784EC91A2E9}">
      <dsp:nvSpPr>
        <dsp:cNvPr id="0" name=""/>
        <dsp:cNvSpPr/>
      </dsp:nvSpPr>
      <dsp:spPr>
        <a:xfrm>
          <a:off x="454745" y="1448193"/>
          <a:ext cx="6366438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636" tIns="0" rIns="24063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Straight/Random Finger to Nose (E.O./E.C.)</a:t>
          </a:r>
        </a:p>
      </dsp:txBody>
      <dsp:txXfrm>
        <a:off x="487889" y="1481337"/>
        <a:ext cx="6300150" cy="612672"/>
      </dsp:txXfrm>
    </dsp:sp>
    <dsp:sp modelId="{74BEC17E-9421-468E-925E-FFA9F7AFE432}">
      <dsp:nvSpPr>
        <dsp:cNvPr id="0" name=""/>
        <dsp:cNvSpPr/>
      </dsp:nvSpPr>
      <dsp:spPr>
        <a:xfrm>
          <a:off x="0" y="2830953"/>
          <a:ext cx="909491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E3F64-9AD5-4C23-A792-77E4B0EF063F}">
      <dsp:nvSpPr>
        <dsp:cNvPr id="0" name=""/>
        <dsp:cNvSpPr/>
      </dsp:nvSpPr>
      <dsp:spPr>
        <a:xfrm>
          <a:off x="454745" y="2491473"/>
          <a:ext cx="6366438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636" tIns="0" rIns="24063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Dysdiadochokinesia</a:t>
          </a:r>
        </a:p>
      </dsp:txBody>
      <dsp:txXfrm>
        <a:off x="487889" y="2524617"/>
        <a:ext cx="6300150" cy="612672"/>
      </dsp:txXfrm>
    </dsp:sp>
    <dsp:sp modelId="{D716EDDA-B409-4C73-918B-2AA15E48C9DA}">
      <dsp:nvSpPr>
        <dsp:cNvPr id="0" name=""/>
        <dsp:cNvSpPr/>
      </dsp:nvSpPr>
      <dsp:spPr>
        <a:xfrm>
          <a:off x="0" y="3874233"/>
          <a:ext cx="909491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D4E99-B0FA-4DE2-93B5-DFECAEB0C65D}">
      <dsp:nvSpPr>
        <dsp:cNvPr id="0" name=""/>
        <dsp:cNvSpPr/>
      </dsp:nvSpPr>
      <dsp:spPr>
        <a:xfrm>
          <a:off x="454745" y="3534753"/>
          <a:ext cx="6366438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636" tIns="0" rIns="24063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March Series (Homo/Hetero, </a:t>
          </a:r>
          <a:r>
            <a:rPr lang="en-US" sz="2300" kern="1200" dirty="0" err="1"/>
            <a:t>Fakuda</a:t>
          </a:r>
          <a:r>
            <a:rPr lang="en-US" sz="2300" kern="1200" dirty="0"/>
            <a:t> </a:t>
          </a:r>
          <a:r>
            <a:rPr lang="en-US" sz="2300" kern="1200" dirty="0" err="1"/>
            <a:t>Unterberger</a:t>
          </a:r>
          <a:r>
            <a:rPr lang="en-US" sz="2300" kern="1200" dirty="0"/>
            <a:t>)</a:t>
          </a:r>
        </a:p>
      </dsp:txBody>
      <dsp:txXfrm>
        <a:off x="487889" y="3567897"/>
        <a:ext cx="6300150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5/2/2023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232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1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dde82f44f_1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dde82f44f_1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27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dde82f44f_1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dde82f44f_1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926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dde82f44f_1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dde82f44f_1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33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dde82f44f_1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dde82f44f_1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870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dde82f44f_1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dde82f44f_1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5899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dde82f44f_1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dde82f44f_1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1017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dde82f44f_1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dde82f44f_1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745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919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4CB35-A144-494D-A3C6-1497243E2A41}" type="datetime1">
              <a:rPr lang="en-US" smtClean="0"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doc@seachangeseminars.com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8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71" r:id="rId3"/>
    <p:sldLayoutId id="2147483651" r:id="rId4"/>
    <p:sldLayoutId id="2147483670" r:id="rId5"/>
    <p:sldLayoutId id="2147483663" r:id="rId6"/>
    <p:sldLayoutId id="2147483672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74" r:id="rId15"/>
    <p:sldLayoutId id="2147483654" r:id="rId16"/>
    <p:sldLayoutId id="2147483655" r:id="rId17"/>
    <p:sldLayoutId id="2147483656" r:id="rId18"/>
    <p:sldLayoutId id="2147483657" r:id="rId19"/>
    <p:sldLayoutId id="2147483673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diagramLayout" Target="../diagrams/layout13.xml"/><Relationship Id="rId7" Type="http://schemas.openxmlformats.org/officeDocument/2006/relationships/image" Target="../media/image5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58.tmp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One Belly, Two Brains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2588" y="2003367"/>
            <a:ext cx="3746823" cy="778071"/>
          </a:xfrm>
        </p:spPr>
        <p:txBody>
          <a:bodyPr>
            <a:normAutofit/>
          </a:bodyPr>
          <a:lstStyle/>
          <a:p>
            <a:r>
              <a:rPr lang="en-US" dirty="0"/>
              <a:t>John “Doc” Edwards, DC, DACCP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CCA94B1-BA76-34DA-33FA-884FB460A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740" y="205221"/>
            <a:ext cx="1541838" cy="1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spcFirstLastPara="1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accent3"/>
                </a:solidFill>
                <a:latin typeface="+mj-lt"/>
              </a:rPr>
              <a:t>Rand VSQ-9</a:t>
            </a:r>
          </a:p>
        </p:txBody>
      </p:sp>
      <p:pic>
        <p:nvPicPr>
          <p:cNvPr id="5122" name="Picture 2" descr="Forms response chart. Question title: The personal manner (courtesy, respect, sensitivity, friendliness) of the person you saw. Number of responses: 104 responses.">
            <a:extLst>
              <a:ext uri="{FF2B5EF4-FFF2-40B4-BE49-F238E27FC236}">
                <a16:creationId xmlns:a16="http://schemas.microsoft.com/office/drawing/2014/main" id="{D468454F-4008-4DD0-8E34-D90D8A657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141" y="1600200"/>
            <a:ext cx="10885717" cy="4572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129" name="Slide Number Placeholder 4">
            <a:extLst>
              <a:ext uri="{FF2B5EF4-FFF2-40B4-BE49-F238E27FC236}">
                <a16:creationId xmlns:a16="http://schemas.microsoft.com/office/drawing/2014/main" id="{73D65C89-8F03-E260-8081-05D061E1F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37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ctagon 2">
            <a:extLst>
              <a:ext uri="{FF2B5EF4-FFF2-40B4-BE49-F238E27FC236}">
                <a16:creationId xmlns:a16="http://schemas.microsoft.com/office/drawing/2014/main" id="{8377CF09-88A4-CEF0-F003-311DFAF4BC10}"/>
              </a:ext>
            </a:extLst>
          </p:cNvPr>
          <p:cNvSpPr/>
          <p:nvPr/>
        </p:nvSpPr>
        <p:spPr>
          <a:xfrm>
            <a:off x="594825" y="2268080"/>
            <a:ext cx="5847071" cy="4122446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2B90758-8011-4A59-834F-191994714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What’s the best way to detect it?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What’s the best way to clear it?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Are they able to be cleared?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Do you have new entities or recurring established ones?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What’s the best way to prevent them from recurring?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Are they a normal course of human existence or a pathology?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How often do they occur?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Are there other systems related to their presence?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chemeClr val="bg1"/>
                </a:solidFill>
              </a:rPr>
              <a:t>Can you predict who is more likely to be prone to them?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912FB1-48CC-4812-AEA9-5B5407399223}"/>
              </a:ext>
            </a:extLst>
          </p:cNvPr>
          <p:cNvSpPr/>
          <p:nvPr/>
        </p:nvSpPr>
        <p:spPr>
          <a:xfrm>
            <a:off x="7938669" y="2687607"/>
            <a:ext cx="3243849" cy="3243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6" descr="Pause">
            <a:extLst>
              <a:ext uri="{FF2B5EF4-FFF2-40B4-BE49-F238E27FC236}">
                <a16:creationId xmlns:a16="http://schemas.microsoft.com/office/drawing/2014/main" id="{D3A80E0D-3D6A-4C45-8723-389A252D5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013" y="2775951"/>
            <a:ext cx="3067163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DD7FB48-6D3D-3814-1772-72E1F46F14E3}"/>
              </a:ext>
            </a:extLst>
          </p:cNvPr>
          <p:cNvSpPr/>
          <p:nvPr/>
        </p:nvSpPr>
        <p:spPr>
          <a:xfrm>
            <a:off x="760288" y="838912"/>
            <a:ext cx="110755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 We Own Subluxation?</a:t>
            </a:r>
          </a:p>
        </p:txBody>
      </p:sp>
    </p:spTree>
    <p:extLst>
      <p:ext uri="{BB962C8B-B14F-4D97-AF65-F5344CB8AC3E}">
        <p14:creationId xmlns:p14="http://schemas.microsoft.com/office/powerpoint/2010/main" val="48636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AB477-47F4-472A-A242-C1D95CE1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Drywall Contractors vs Electricians?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4978-80DA-480A-A6F7-D001FBC906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Active Frontal Lobes Inhibit Flexor Tone</a:t>
            </a:r>
          </a:p>
          <a:p>
            <a:pPr lvl="1"/>
            <a:r>
              <a:rPr lang="en-US" sz="2000" dirty="0"/>
              <a:t>“Default” state of SCM, Trapezius, Suboccipital Triangle, Medial Rectus, &amp;  Multifidi is flexion. </a:t>
            </a:r>
          </a:p>
          <a:p>
            <a:pPr lvl="1"/>
            <a:r>
              <a:rPr lang="en-US" sz="2000" dirty="0"/>
              <a:t>Good brains inhibit that by 12 months as the frontal lobes develop, which also helps us stand upright.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013D0-DD57-4E53-BECB-3E3F389A0E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Active Frontal Lobes Inhibit Sympathetic Nerve System Activity</a:t>
            </a:r>
          </a:p>
          <a:p>
            <a:pPr lvl="1"/>
            <a:r>
              <a:rPr lang="en-US" sz="2000" dirty="0"/>
              <a:t>“Default” position ANS is Sympathetic for survival.  Pupils dilate to “see” everything.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24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tx2">
                <a:lumMod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BAC64D1-10FB-4BC9-99EB-F94D6D69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275" y="111265"/>
            <a:ext cx="3859795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To jog your brains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6B17F2-E1F6-5BFD-BAFE-058A589998DD}"/>
              </a:ext>
            </a:extLst>
          </p:cNvPr>
          <p:cNvSpPr/>
          <p:nvPr/>
        </p:nvSpPr>
        <p:spPr>
          <a:xfrm>
            <a:off x="515387" y="881147"/>
            <a:ext cx="4233941" cy="5511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492BDD-17A1-4AA7-BF33-003F5FF62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956" y="1063414"/>
            <a:ext cx="3948546" cy="532842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</a:rPr>
              <a:t>Low tone in the frontal lobes leads to high tone in the same side flexors.</a:t>
            </a:r>
          </a:p>
          <a:p>
            <a:pPr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</a:rPr>
              <a:t>Low tone in the frontal lobes leads to unregulated SYM activity.</a:t>
            </a:r>
          </a:p>
          <a:p>
            <a:pPr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</a:rPr>
              <a:t>Stress hammers the frontal lobe.</a:t>
            </a:r>
          </a:p>
          <a:p>
            <a:pPr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</a:rPr>
              <a:t>Can brains </a:t>
            </a:r>
            <a:r>
              <a:rPr lang="en-US" sz="2400" i="1" dirty="0">
                <a:solidFill>
                  <a:schemeClr val="bg1"/>
                </a:solidFill>
              </a:rPr>
              <a:t>cause</a:t>
            </a:r>
            <a:r>
              <a:rPr lang="en-US" sz="2400" dirty="0">
                <a:solidFill>
                  <a:schemeClr val="bg1"/>
                </a:solidFill>
              </a:rPr>
              <a:t> subluxations?</a:t>
            </a:r>
          </a:p>
          <a:p>
            <a:pPr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</a:rPr>
              <a:t>The cortical (Frontal, Parietal, Temporal) Lobes get fed by their opposite side cerebellum.</a:t>
            </a:r>
          </a:p>
          <a:p>
            <a:pPr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</a:rPr>
              <a:t>Neurons like oxygen, glucose, and activity</a:t>
            </a:r>
          </a:p>
          <a:p>
            <a:pPr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</a:rPr>
              <a:t>How can you activate the side of cerebellar low tone, or opposite the side of cortical low tone, through adjustments?</a:t>
            </a:r>
          </a:p>
          <a:p>
            <a:pPr>
              <a:buFont typeface="Wingdings 3" charset="2"/>
              <a:buChar char=""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Placeholder 10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3BBD74E8-3A7D-4B1F-8574-DE0C830394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9309" b="-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26" name="Arc 25">
            <a:extLst>
              <a:ext uri="{FF2B5EF4-FFF2-40B4-BE49-F238E27FC236}">
                <a16:creationId xmlns:a16="http://schemas.microsoft.com/office/drawing/2014/main" id="{B788A235-FB7C-4C4E-85AC-30179416F426}"/>
              </a:ext>
            </a:extLst>
          </p:cNvPr>
          <p:cNvSpPr/>
          <p:nvPr/>
        </p:nvSpPr>
        <p:spPr>
          <a:xfrm>
            <a:off x="6799617" y="1226605"/>
            <a:ext cx="3733258" cy="3562426"/>
          </a:xfrm>
          <a:prstGeom prst="arc">
            <a:avLst>
              <a:gd name="adj1" fmla="val 7819361"/>
              <a:gd name="adj2" fmla="val 0"/>
            </a:avLst>
          </a:prstGeom>
          <a:noFill/>
          <a:ln w="88900"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lin ang="1890000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26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9508-6F96-4238-BB0A-C4D9E854B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handy…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C2260-2BCD-4B02-AD3D-249BFF6184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Penlight (You can use your phone’s flashlight on the lowest setting)</a:t>
            </a:r>
          </a:p>
          <a:p>
            <a:r>
              <a:rPr lang="en-US" sz="3200" dirty="0"/>
              <a:t>Pen and a piece of paper</a:t>
            </a:r>
          </a:p>
          <a:p>
            <a:r>
              <a:rPr lang="en-US" sz="3200" dirty="0"/>
              <a:t>Space around your chair for standing &amp; moving</a:t>
            </a:r>
          </a:p>
          <a:p>
            <a:pPr marL="0"/>
            <a:endParaRPr lang="en-US" sz="1000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41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9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ylinder 1">
            <a:extLst>
              <a:ext uri="{FF2B5EF4-FFF2-40B4-BE49-F238E27FC236}">
                <a16:creationId xmlns:a16="http://schemas.microsoft.com/office/drawing/2014/main" id="{D4F28AF4-FE07-623B-2A3E-89597106AF3E}"/>
              </a:ext>
            </a:extLst>
          </p:cNvPr>
          <p:cNvSpPr/>
          <p:nvPr/>
        </p:nvSpPr>
        <p:spPr>
          <a:xfrm>
            <a:off x="1154955" y="1335640"/>
            <a:ext cx="3057449" cy="371924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F04DA5-964C-4942-B61F-1D3C9F23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Perinatal Functional Outcome Assessment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E1417F0F-45B5-4042-AD72-348A4A6C15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82835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7795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Right 9">
            <a:extLst>
              <a:ext uri="{FF2B5EF4-FFF2-40B4-BE49-F238E27FC236}">
                <a16:creationId xmlns:a16="http://schemas.microsoft.com/office/drawing/2014/main" id="{A7C2E2FB-8FB8-3EDB-3DEC-7B1896FBC152}"/>
              </a:ext>
            </a:extLst>
          </p:cNvPr>
          <p:cNvSpPr/>
          <p:nvPr/>
        </p:nvSpPr>
        <p:spPr>
          <a:xfrm>
            <a:off x="8352891" y="4339223"/>
            <a:ext cx="2971458" cy="1407560"/>
          </a:xfrm>
          <a:prstGeom prst="rightArrow">
            <a:avLst>
              <a:gd name="adj1" fmla="val 50000"/>
              <a:gd name="adj2" fmla="val 755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DDBDF0F-E2B7-2F57-984A-EA821B5FE839}"/>
              </a:ext>
            </a:extLst>
          </p:cNvPr>
          <p:cNvSpPr/>
          <p:nvPr/>
        </p:nvSpPr>
        <p:spPr>
          <a:xfrm>
            <a:off x="5034336" y="4366902"/>
            <a:ext cx="2569740" cy="1407560"/>
          </a:xfrm>
          <a:prstGeom prst="rightArrow">
            <a:avLst>
              <a:gd name="adj1" fmla="val 50000"/>
              <a:gd name="adj2" fmla="val 83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C624C27-4A40-5F2D-CDB8-9DE2EAADF4E4}"/>
              </a:ext>
            </a:extLst>
          </p:cNvPr>
          <p:cNvSpPr/>
          <p:nvPr/>
        </p:nvSpPr>
        <p:spPr>
          <a:xfrm>
            <a:off x="1268055" y="4476772"/>
            <a:ext cx="3381516" cy="1407560"/>
          </a:xfrm>
          <a:prstGeom prst="rightArrow">
            <a:avLst>
              <a:gd name="adj1" fmla="val 54379"/>
              <a:gd name="adj2" fmla="val 83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E1A4C314-622E-4E67-EC1D-ED76972E8DF6}"/>
              </a:ext>
            </a:extLst>
          </p:cNvPr>
          <p:cNvSpPr/>
          <p:nvPr/>
        </p:nvSpPr>
        <p:spPr>
          <a:xfrm>
            <a:off x="965771" y="698643"/>
            <a:ext cx="10191964" cy="13048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BB7C2-CA5C-4476-85F2-5A2EE427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Perinatal Functional Outcome Assessment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Functional Neurology Examination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C338DC2-4651-4DA6-ADD0-FBC1345DD1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47775814-A4A6-4CCB-92CC-5E4C6FA26605}"/>
              </a:ext>
            </a:extLst>
          </p:cNvPr>
          <p:cNvSpPr/>
          <p:nvPr/>
        </p:nvSpPr>
        <p:spPr>
          <a:xfrm>
            <a:off x="2710927" y="320577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13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FD90AE-7E3A-45A0-B886-8CB91B8DC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57"/>
            <a:ext cx="10515600" cy="1325880"/>
          </a:xfrm>
        </p:spPr>
        <p:txBody>
          <a:bodyPr/>
          <a:lstStyle/>
          <a:p>
            <a:r>
              <a:rPr lang="en-US" dirty="0"/>
              <a:t>Assessing Cortical Tone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B56B3E-3A0B-4C26-858C-0405E17EF8A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683793" y="2704076"/>
            <a:ext cx="4824413" cy="5762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1"/>
                </a:solidFill>
              </a:rPr>
              <a:t>Eye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sz="2800" dirty="0">
                <a:solidFill>
                  <a:schemeClr val="accent1"/>
                </a:solidFill>
              </a:rPr>
              <a:t>Motion</a:t>
            </a:r>
          </a:p>
          <a:p>
            <a:pPr algn="ctr"/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58310C6-D691-17CA-88CA-AFCAE351B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788532"/>
              </p:ext>
            </p:extLst>
          </p:nvPr>
        </p:nvGraphicFramePr>
        <p:xfrm>
          <a:off x="2032000" y="116144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3844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CCF20C-8A73-408D-8D44-50E55217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LLL Case for “Low Tone”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AF14F42-5211-4529-B47E-C11074EBFF7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1771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CCF20C-8A73-408D-8D44-50E55217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LLL Case for “Low Tone”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AF14F42-5211-4529-B47E-C11074EBFF7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564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F238162F-29FD-4500-A565-38A881C88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1" r="5355"/>
          <a:stretch/>
        </p:blipFill>
        <p:spPr>
          <a:xfrm>
            <a:off x="4654286" y="8464"/>
            <a:ext cx="753770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9FBEE8-5215-4FFE-B5C9-6E303A15D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823" y="369278"/>
            <a:ext cx="4204298" cy="10347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 Tale of Two Brothers</a:t>
            </a:r>
          </a:p>
        </p:txBody>
      </p:sp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4C3E3812-042C-41B5-8FB7-F3CD0B011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22" r="2" b="14967"/>
          <a:stretch/>
        </p:blipFill>
        <p:spPr>
          <a:xfrm>
            <a:off x="10" y="2286010"/>
            <a:ext cx="4652319" cy="228599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0D40F30-285C-44A1-B0D7-F832B560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Content Placeholder 8" descr="A picture containing person, hospital room, room&#10;&#10;Description automatically generated">
            <a:extLst>
              <a:ext uri="{FF2B5EF4-FFF2-40B4-BE49-F238E27FC236}">
                <a16:creationId xmlns:a16="http://schemas.microsoft.com/office/drawing/2014/main" id="{BBA8BC73-ADB8-4EF0-B081-69B995C55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13" r="3" b="6507"/>
          <a:stretch/>
        </p:blipFill>
        <p:spPr>
          <a:xfrm>
            <a:off x="-21261" y="-783"/>
            <a:ext cx="4654276" cy="2286000"/>
          </a:xfrm>
          <a:prstGeom prst="rect">
            <a:avLst/>
          </a:prstGeom>
        </p:spPr>
      </p:pic>
      <p:pic>
        <p:nvPicPr>
          <p:cNvPr id="12" name="Content Placeholder 11" descr="A picture containing indoor, person, wall, hospital room&#10;&#10;Description automatically generated">
            <a:extLst>
              <a:ext uri="{FF2B5EF4-FFF2-40B4-BE49-F238E27FC236}">
                <a16:creationId xmlns:a16="http://schemas.microsoft.com/office/drawing/2014/main" id="{D92CE31B-B906-4B43-AD15-0929B6B374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26387" r="1" b="1"/>
          <a:stretch/>
        </p:blipFill>
        <p:spPr>
          <a:xfrm>
            <a:off x="1" y="4572000"/>
            <a:ext cx="4652339" cy="2286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BCD5A8-44E6-69EA-3FD8-2458225932F3}"/>
              </a:ext>
            </a:extLst>
          </p:cNvPr>
          <p:cNvSpPr/>
          <p:nvPr/>
        </p:nvSpPr>
        <p:spPr>
          <a:xfrm>
            <a:off x="6600305" y="5744095"/>
            <a:ext cx="3591099" cy="922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65369CF3-6737-4BED-A5EE-94BDF4D1E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695" y="5749798"/>
            <a:ext cx="3114554" cy="99786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Forrest 12/17/2015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Charlie 02/16/2021</a:t>
            </a:r>
          </a:p>
        </p:txBody>
      </p:sp>
    </p:spTree>
    <p:extLst>
      <p:ext uri="{BB962C8B-B14F-4D97-AF65-F5344CB8AC3E}">
        <p14:creationId xmlns:p14="http://schemas.microsoft.com/office/powerpoint/2010/main" val="408381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6CCF20C-8A73-408D-8D44-50E55217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LLL Case for “Low Tone”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AF14F42-5211-4529-B47E-C11074EBFF7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3455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B03E3-9AEF-4446-A947-4F0F27325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LLL Case for “Low Tone”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AE4563-F9CD-4680-96D2-64BBD4A45E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3432" y="1728741"/>
          <a:ext cx="10385136" cy="5046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0404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Right 9">
            <a:extLst>
              <a:ext uri="{FF2B5EF4-FFF2-40B4-BE49-F238E27FC236}">
                <a16:creationId xmlns:a16="http://schemas.microsoft.com/office/drawing/2014/main" id="{A7C2E2FB-8FB8-3EDB-3DEC-7B1896FBC152}"/>
              </a:ext>
            </a:extLst>
          </p:cNvPr>
          <p:cNvSpPr/>
          <p:nvPr/>
        </p:nvSpPr>
        <p:spPr>
          <a:xfrm>
            <a:off x="8352891" y="4339223"/>
            <a:ext cx="2971458" cy="1407560"/>
          </a:xfrm>
          <a:prstGeom prst="rightArrow">
            <a:avLst>
              <a:gd name="adj1" fmla="val 50000"/>
              <a:gd name="adj2" fmla="val 755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DDBDF0F-E2B7-2F57-984A-EA821B5FE839}"/>
              </a:ext>
            </a:extLst>
          </p:cNvPr>
          <p:cNvSpPr/>
          <p:nvPr/>
        </p:nvSpPr>
        <p:spPr>
          <a:xfrm>
            <a:off x="5034336" y="4366902"/>
            <a:ext cx="2569740" cy="1407560"/>
          </a:xfrm>
          <a:prstGeom prst="rightArrow">
            <a:avLst>
              <a:gd name="adj1" fmla="val 50000"/>
              <a:gd name="adj2" fmla="val 83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C624C27-4A40-5F2D-CDB8-9DE2EAADF4E4}"/>
              </a:ext>
            </a:extLst>
          </p:cNvPr>
          <p:cNvSpPr/>
          <p:nvPr/>
        </p:nvSpPr>
        <p:spPr>
          <a:xfrm>
            <a:off x="1268055" y="4476772"/>
            <a:ext cx="3381516" cy="1407560"/>
          </a:xfrm>
          <a:prstGeom prst="rightArrow">
            <a:avLst>
              <a:gd name="adj1" fmla="val 54379"/>
              <a:gd name="adj2" fmla="val 83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E1A4C314-622E-4E67-EC1D-ED76972E8DF6}"/>
              </a:ext>
            </a:extLst>
          </p:cNvPr>
          <p:cNvSpPr/>
          <p:nvPr/>
        </p:nvSpPr>
        <p:spPr>
          <a:xfrm>
            <a:off x="965771" y="698643"/>
            <a:ext cx="10191964" cy="13048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BB7C2-CA5C-4476-85F2-5A2EE427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Perinatal Functional Outcome Assessment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Functional Neurology Examination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C338DC2-4651-4DA6-ADD0-FBC1345DD1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47775814-A4A6-4CCB-92CC-5E4C6FA26605}"/>
              </a:ext>
            </a:extLst>
          </p:cNvPr>
          <p:cNvSpPr/>
          <p:nvPr/>
        </p:nvSpPr>
        <p:spPr>
          <a:xfrm>
            <a:off x="2710927" y="320577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77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7000"/>
              </a:schemeClr>
            </a:gs>
            <a:gs pos="48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FD90AE-7E3A-45A0-B886-8CB91B8D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Cerebellar Tone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0012FFC-78E2-866D-4979-02324CD26C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3144161"/>
              </p:ext>
            </p:extLst>
          </p:nvPr>
        </p:nvGraphicFramePr>
        <p:xfrm>
          <a:off x="2258888" y="863029"/>
          <a:ext cx="9094912" cy="5902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2C3323-4122-48D6-BB52-D0A7900DB2C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86596" y="1418747"/>
            <a:ext cx="8243455" cy="5762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Coordination Tests (</a:t>
            </a:r>
            <a:r>
              <a:rPr lang="en-US" sz="2800" dirty="0" err="1">
                <a:solidFill>
                  <a:schemeClr val="bg1"/>
                </a:solidFill>
              </a:rPr>
              <a:t>Dyskinesisa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2992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E7345-2299-4573-B7F4-CC6ED8D9A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Perinatal Functional Outcome Assessment: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sz="2000" dirty="0">
                <a:solidFill>
                  <a:schemeClr val="bg1"/>
                </a:solidFill>
              </a:rPr>
              <a:t>dvanced Romberg and Stork Stand</a:t>
            </a:r>
          </a:p>
        </p:txBody>
      </p:sp>
      <p:pic>
        <p:nvPicPr>
          <p:cNvPr id="8" name="Content Placeholder 7" descr="A screenshot of a newspaper&#10;&#10;Description automatically generated">
            <a:extLst>
              <a:ext uri="{FF2B5EF4-FFF2-40B4-BE49-F238E27FC236}">
                <a16:creationId xmlns:a16="http://schemas.microsoft.com/office/drawing/2014/main" id="{EDF0AE92-E5A1-47A6-A1C8-D664922B1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7000" y="1572091"/>
            <a:ext cx="7200452" cy="430708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3AD66-9BAC-4FAB-A901-2D5EC0132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Unilateral Stance Norms</a:t>
            </a:r>
          </a:p>
          <a:p>
            <a:r>
              <a:rPr lang="en-US" sz="2400" dirty="0">
                <a:solidFill>
                  <a:schemeClr val="bg1"/>
                </a:solidFill>
              </a:rPr>
              <a:t>99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percentile: 30 sec</a:t>
            </a:r>
          </a:p>
          <a:p>
            <a:r>
              <a:rPr lang="en-US" sz="2400" dirty="0">
                <a:solidFill>
                  <a:schemeClr val="bg1"/>
                </a:solidFill>
              </a:rPr>
              <a:t>70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percentile: 20 sec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Sub 50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: 15 sec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0E07FF-60DD-4702-B6C1-E21EAE81ECC0}"/>
              </a:ext>
            </a:extLst>
          </p:cNvPr>
          <p:cNvSpPr/>
          <p:nvPr/>
        </p:nvSpPr>
        <p:spPr>
          <a:xfrm>
            <a:off x="5479226" y="59086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Performance of Unipedal Stance Static Balance Test by Pregnant Women Under Chiropractic Care. Journal of Chiro Ed 2018</a:t>
            </a:r>
          </a:p>
        </p:txBody>
      </p:sp>
    </p:spTree>
    <p:extLst>
      <p:ext uri="{BB962C8B-B14F-4D97-AF65-F5344CB8AC3E}">
        <p14:creationId xmlns:p14="http://schemas.microsoft.com/office/powerpoint/2010/main" val="3556930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B03E3-9AEF-4446-A947-4F0F27325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LLL Case for “Low Tone”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AE4563-F9CD-4680-96D2-64BBD4A45E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3432" y="1728741"/>
          <a:ext cx="10385136" cy="5046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6299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E11B8-6855-4906-B5AD-556FA8DB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Assessing ANS Tone Through Vitals</a:t>
            </a:r>
          </a:p>
        </p:txBody>
      </p:sp>
      <p:graphicFrame>
        <p:nvGraphicFramePr>
          <p:cNvPr id="29" name="Content Placeholder 8">
            <a:extLst>
              <a:ext uri="{FF2B5EF4-FFF2-40B4-BE49-F238E27FC236}">
                <a16:creationId xmlns:a16="http://schemas.microsoft.com/office/drawing/2014/main" id="{47CD58D8-FDAD-49BC-BE23-858C508501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10438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B03E3-9AEF-4446-A947-4F0F27325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the LLL Case for “Low Tone”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DAE4563-F9CD-4680-96D2-64BBD4A45EB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03432" y="1728741"/>
          <a:ext cx="10385136" cy="5046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050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9DB2B-2491-6129-40D2-2DD29053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067"/>
            <a:ext cx="10515600" cy="759432"/>
          </a:xfrm>
        </p:spPr>
        <p:txBody>
          <a:bodyPr anchor="ctr">
            <a:normAutofit/>
          </a:bodyPr>
          <a:lstStyle/>
          <a:p>
            <a:r>
              <a:rPr lang="en-US" dirty="0"/>
              <a:t>Brain Break!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FA68A19-9262-EF52-FDBD-239B4A1BF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190" b="33656"/>
          <a:stretch/>
        </p:blipFill>
        <p:spPr>
          <a:xfrm>
            <a:off x="609600" y="1027416"/>
            <a:ext cx="10972800" cy="55788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769ECFA-8B60-8122-66A2-F787687806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18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57AD-1196-E299-FDAE-5DED5829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Post-Natal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EDE88-5E03-C166-F70B-301F92B14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Polyvagal Theory, Perinatal Mood &amp; Anxiety Disorders, &amp; Adjusting/Activities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31CA6AD4-55F5-CE4B-BDB3-2A8598711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740" y="205221"/>
            <a:ext cx="1541838" cy="1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6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77"/>
              </a:rPr>
              <a:t>One Belly</a:t>
            </a:r>
            <a:endParaRPr lang="en-US" dirty="0">
              <a:solidFill>
                <a:schemeClr val="accent3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84A3-BD82-0FC6-A582-54DD17DB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Pregnancy: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Cortical Function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ANS Indicators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Balance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Adjusting &amp; Activities</a:t>
            </a:r>
            <a:b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</a:br>
            <a: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PMADS</a:t>
            </a:r>
            <a:endParaRPr lang="en-US" sz="24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  <a:p>
            <a:endParaRPr lang="en-US" dirty="0">
              <a:solidFill>
                <a:schemeClr val="accent3"/>
              </a:solidFill>
              <a:latin typeface="Gill Sans Nova Light" panose="020B0302020104020203" pitchFamily="34" charset="0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0AC0D-F624-B281-1AB5-687E5F6B3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OB</a:t>
            </a:r>
          </a:p>
        </p:txBody>
      </p:sp>
      <p:pic>
        <p:nvPicPr>
          <p:cNvPr id="10" name="Picture 9" descr="Floral leaf accent">
            <a:extLst>
              <a:ext uri="{FF2B5EF4-FFF2-40B4-BE49-F238E27FC236}">
                <a16:creationId xmlns:a16="http://schemas.microsoft.com/office/drawing/2014/main" id="{08A3395B-5659-47E4-8F54-71340961F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633" flipH="1">
            <a:off x="1654192" y="3058939"/>
            <a:ext cx="1243661" cy="790090"/>
          </a:xfrm>
          <a:prstGeom prst="rect">
            <a:avLst/>
          </a:prstGeom>
        </p:spPr>
      </p:pic>
      <p:pic>
        <p:nvPicPr>
          <p:cNvPr id="1929" name="Picture 1928" descr="Floral leaf accent">
            <a:extLst>
              <a:ext uri="{FF2B5EF4-FFF2-40B4-BE49-F238E27FC236}">
                <a16:creationId xmlns:a16="http://schemas.microsoft.com/office/drawing/2014/main" id="{CF8E7A1B-4724-55CB-6FAD-D8E756293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60" y="2342954"/>
            <a:ext cx="1791038" cy="20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27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5F6E-A1ED-0CF6-5CF1-8195791C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17A9F-65AD-A57F-0744-C657CBA77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0" y="365760"/>
            <a:ext cx="4098174" cy="6126480"/>
          </a:xfrm>
        </p:spPr>
        <p:txBody>
          <a:bodyPr>
            <a:no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Santos: Highs &amp; Lows</a:t>
            </a:r>
          </a:p>
          <a:p>
            <a:r>
              <a:rPr lang="en-US" dirty="0"/>
              <a:t>Elmer: Postpartum Care (Container)</a:t>
            </a:r>
          </a:p>
          <a:p>
            <a:r>
              <a:rPr lang="en-US" dirty="0"/>
              <a:t>Gentile: Measure What Matters: HRV &amp; Polyvagal</a:t>
            </a:r>
          </a:p>
          <a:p>
            <a:r>
              <a:rPr lang="en-US" dirty="0"/>
              <a:t>Warren: Perinatal Psychology</a:t>
            </a:r>
          </a:p>
          <a:p>
            <a:r>
              <a:rPr lang="en-US" dirty="0" err="1"/>
              <a:t>Carrino</a:t>
            </a:r>
            <a:r>
              <a:rPr lang="en-US" dirty="0"/>
              <a:t>: Reducing Risk in Family Practice</a:t>
            </a:r>
          </a:p>
          <a:p>
            <a:r>
              <a:rPr lang="en-US" dirty="0"/>
              <a:t>Schaeffer: Epigenetics</a:t>
            </a:r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834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CBEA-79A1-BD20-2417-FE124CC9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3" y="2889504"/>
            <a:ext cx="2999231" cy="1088136"/>
          </a:xfrm>
        </p:spPr>
        <p:txBody>
          <a:bodyPr>
            <a:normAutofit fontScale="90000"/>
          </a:bodyPr>
          <a:lstStyle/>
          <a:p>
            <a:r>
              <a:rPr lang="en-US" dirty="0"/>
              <a:t>Intuition: Pregnancy’s Sixth Sense</a:t>
            </a:r>
          </a:p>
        </p:txBody>
      </p:sp>
      <p:pic>
        <p:nvPicPr>
          <p:cNvPr id="4" name="Picture Placeholder 5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43B4CF4E-369A-AA19-B885-BFE22025E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7290262" y="300302"/>
            <a:ext cx="4539020" cy="58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98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141CC-7412-4A99-8EF5-D300598E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The Polyvagal Imperative</a:t>
            </a:r>
          </a:p>
        </p:txBody>
      </p:sp>
      <p:pic>
        <p:nvPicPr>
          <p:cNvPr id="11" name="Content Placeholder 10" descr="The Social Vagus | Chiropractic ‎- Microsoft Edge">
            <a:extLst>
              <a:ext uri="{FF2B5EF4-FFF2-40B4-BE49-F238E27FC236}">
                <a16:creationId xmlns:a16="http://schemas.microsoft.com/office/drawing/2014/main" id="{3617308F-4241-4888-941E-9B99F26EE7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1817"/>
          <a:stretch/>
        </p:blipFill>
        <p:spPr>
          <a:xfrm>
            <a:off x="838200" y="2628461"/>
            <a:ext cx="5181600" cy="354850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B2ACBC-A415-437E-A386-C6FCF384C3B6}"/>
              </a:ext>
            </a:extLst>
          </p:cNvPr>
          <p:cNvSpPr txBox="1"/>
          <p:nvPr/>
        </p:nvSpPr>
        <p:spPr>
          <a:xfrm>
            <a:off x="6172200" y="2628461"/>
            <a:ext cx="5181600" cy="354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7329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Braden, </a:t>
            </a:r>
            <a:r>
              <a:rPr lang="en-US" sz="2800" dirty="0" err="1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Dispenza</a:t>
            </a:r>
            <a:r>
              <a:rPr lang="en-US" sz="2800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&amp; Lipton in “The Panel That Changed the World”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7329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“Hear My Cry”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73292A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“Pregnancy and the Sixth Sense”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4A27F-D32E-4F2C-A51E-89F3CEE7A7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1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1BB4-7C3C-493E-8682-221D083A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Delta Wave Programming and You</a:t>
            </a:r>
            <a:endParaRPr lang="en-US" cap="non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CED13137-C026-7A60-E0B6-B315672628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836386"/>
              </p:ext>
            </p:extLst>
          </p:nvPr>
        </p:nvGraphicFramePr>
        <p:xfrm>
          <a:off x="639098" y="2418735"/>
          <a:ext cx="5132439" cy="3811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Graphic 22" descr="Baby">
            <a:extLst>
              <a:ext uri="{FF2B5EF4-FFF2-40B4-BE49-F238E27FC236}">
                <a16:creationId xmlns:a16="http://schemas.microsoft.com/office/drawing/2014/main" id="{DA988C2E-E79D-4342-873C-5C8E4DF8A3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14836" y="1023437"/>
            <a:ext cx="4828707" cy="482870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8F9387-AE6B-4E50-AD47-A43447932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00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0E7E8-4E5D-499B-91F2-B45CD4874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083029"/>
            <a:ext cx="4124395" cy="3854112"/>
          </a:xfrm>
        </p:spPr>
        <p:txBody>
          <a:bodyPr>
            <a:normAutofit/>
          </a:bodyPr>
          <a:lstStyle/>
          <a:p>
            <a:r>
              <a:rPr lang="en-US" dirty="0"/>
              <a:t>Social </a:t>
            </a:r>
            <a:r>
              <a:rPr lang="en-US" dirty="0" err="1"/>
              <a:t>Vagus</a:t>
            </a:r>
            <a:r>
              <a:rPr lang="en-US" dirty="0"/>
              <a:t>- Hey Mom! (Dunstan Baby Language)</a:t>
            </a:r>
          </a:p>
          <a:p>
            <a:r>
              <a:rPr lang="en-US" dirty="0"/>
              <a:t>Sympathetic </a:t>
            </a:r>
            <a:r>
              <a:rPr lang="en-US" dirty="0" err="1"/>
              <a:t>Vagus</a:t>
            </a:r>
            <a:r>
              <a:rPr lang="en-US" dirty="0"/>
              <a:t>- Mom! Mom! Mom!</a:t>
            </a:r>
          </a:p>
          <a:p>
            <a:r>
              <a:rPr lang="en-US" dirty="0"/>
              <a:t>Parasympathetic </a:t>
            </a:r>
            <a:r>
              <a:rPr lang="en-US" dirty="0" err="1"/>
              <a:t>Vagus</a:t>
            </a:r>
            <a:r>
              <a:rPr lang="en-US" dirty="0"/>
              <a:t>- Let’s see how this goes...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01FDDCF0-0DEE-47E5-A3F1-C812CEAB8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0" r="-4" b="18123"/>
          <a:stretch/>
        </p:blipFill>
        <p:spPr>
          <a:xfrm>
            <a:off x="8659093" y="2931589"/>
            <a:ext cx="3314451" cy="3358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91BB4-7C3C-493E-8682-221D083A7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107267"/>
            <a:ext cx="4124396" cy="1600200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/>
              <a:t>Delta Wave Programming and You</a:t>
            </a:r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4E76080-4B22-40E7-A857-C197C0800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1" r="1192" b="-2"/>
          <a:stretch/>
        </p:blipFill>
        <p:spPr>
          <a:xfrm>
            <a:off x="5963710" y="563562"/>
            <a:ext cx="2695383" cy="353295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D60D63-72BD-1DCA-F993-4F73947E2D8E}"/>
              </a:ext>
            </a:extLst>
          </p:cNvPr>
          <p:cNvSpPr/>
          <p:nvPr/>
        </p:nvSpPr>
        <p:spPr>
          <a:xfrm>
            <a:off x="6096000" y="4096517"/>
            <a:ext cx="2362200" cy="212140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5C4AFA-5FEC-F637-1C3E-41D7053568B6}"/>
              </a:ext>
            </a:extLst>
          </p:cNvPr>
          <p:cNvSpPr/>
          <p:nvPr/>
        </p:nvSpPr>
        <p:spPr>
          <a:xfrm>
            <a:off x="8936182" y="723207"/>
            <a:ext cx="2695383" cy="19842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B78001-F3CB-F73E-806F-FC7A277456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768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7D02-28FA-6532-3F20-769ABE5D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Heart Rate Variability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85ECD3-9FD9-3ED4-5E7F-D89727818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>
            <a:normAutofit/>
          </a:bodyPr>
          <a:lstStyle/>
          <a:p>
            <a:r>
              <a:rPr lang="en-US" dirty="0"/>
              <a:t>Variation in the time between beats is an indicator of health</a:t>
            </a:r>
          </a:p>
          <a:p>
            <a:r>
              <a:rPr lang="en-US" dirty="0"/>
              <a:t>Sleep, Eating, Exercise, Stress Management, Illness, Sex, Ovulation, Pregnancy Impact HRV</a:t>
            </a:r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D43A38C-2899-461D-230B-8AED9238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" t="15096" r="3" b="53231"/>
          <a:stretch/>
        </p:blipFill>
        <p:spPr>
          <a:xfrm>
            <a:off x="6172200" y="2628461"/>
            <a:ext cx="5181600" cy="3548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1A2715-0C0F-CB28-2226-0E778B8227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90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349733A-A5FF-99CA-D059-11A5AF776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9785" y="2364573"/>
            <a:ext cx="8474825" cy="8773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800" dirty="0"/>
              <a:t>Oura Ring: Ultra low EMF device to measure HRV</a:t>
            </a:r>
          </a:p>
          <a:p>
            <a:endParaRPr lang="en-US" sz="1600" dirty="0"/>
          </a:p>
        </p:txBody>
      </p:sp>
      <p:pic>
        <p:nvPicPr>
          <p:cNvPr id="9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52FF6085-FC9F-0EA1-F69A-B6D06D7CB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0" b="52477"/>
          <a:stretch/>
        </p:blipFill>
        <p:spPr>
          <a:xfrm>
            <a:off x="970543" y="2997464"/>
            <a:ext cx="3314451" cy="33583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66FC7F-E95C-CC36-280D-5FE2BA09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002" y="655941"/>
            <a:ext cx="5915995" cy="7069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dirty="0"/>
              <a:t>We Miss What We Don’t Measure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82035BA8-3EAB-08D2-30BA-492BD2D03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375" y="3241964"/>
            <a:ext cx="4572235" cy="30291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D5C2D0-8E6C-7020-0C86-545D956549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327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FFCF-32DF-F1C4-A747-7C876809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latin typeface="+mj-lt"/>
                <a:ea typeface="+mj-ea"/>
                <a:cs typeface="+mj-cs"/>
              </a:rPr>
              <a:t>Neuroception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as the “sixth </a:t>
            </a:r>
            <a:r>
              <a:rPr lang="en-US" sz="3700" kern="1200" dirty="0" err="1">
                <a:latin typeface="+mj-lt"/>
                <a:ea typeface="+mj-ea"/>
                <a:cs typeface="+mj-cs"/>
              </a:rPr>
              <a:t>sense”of</a:t>
            </a:r>
            <a:r>
              <a:rPr lang="en-US" sz="3700" kern="1200" dirty="0">
                <a:latin typeface="+mj-lt"/>
                <a:ea typeface="+mj-ea"/>
                <a:cs typeface="+mj-cs"/>
              </a:rPr>
              <a:t> intuition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C6D325E-0099-5D85-DA22-4606F541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00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881D3-8074-2F21-B4DE-BD2A8C648BFB}"/>
              </a:ext>
            </a:extLst>
          </p:cNvPr>
          <p:cNvSpPr txBox="1"/>
          <p:nvPr/>
        </p:nvSpPr>
        <p:spPr>
          <a:xfrm>
            <a:off x="6291072" y="2322576"/>
            <a:ext cx="5065776" cy="448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73292A"/>
              </a:buClr>
            </a:pPr>
            <a:r>
              <a:rPr lang="en-US" sz="2000" b="0" kern="1200">
                <a:solidFill>
                  <a:schemeClr val="accent3"/>
                </a:solidFill>
                <a:latin typeface="+mj-lt"/>
                <a:ea typeface="+mn-ea"/>
                <a:cs typeface="+mn-cs"/>
              </a:rPr>
              <a:t>does carrying a child heighten this sense?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DD053-067D-4024-4645-62AB6EA7E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Is my environment SAFE?</a:t>
            </a:r>
          </a:p>
          <a:p>
            <a:r>
              <a:rPr lang="en-US" dirty="0"/>
              <a:t>Is my environment THREATENING?</a:t>
            </a:r>
          </a:p>
          <a:p>
            <a:r>
              <a:rPr lang="en-US" dirty="0"/>
              <a:t>Is the sensory perception accurate or inappropriate?</a:t>
            </a:r>
          </a:p>
          <a:p>
            <a:endParaRPr lang="en-US" dirty="0"/>
          </a:p>
        </p:txBody>
      </p:sp>
      <p:pic>
        <p:nvPicPr>
          <p:cNvPr id="5" name="Picture 4" descr="Top view of a circular staircase">
            <a:extLst>
              <a:ext uri="{FF2B5EF4-FFF2-40B4-BE49-F238E27FC236}">
                <a16:creationId xmlns:a16="http://schemas.microsoft.com/office/drawing/2014/main" id="{B3A0A8E1-B1BB-90C5-CFE7-075AA82C1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6" r="-3" b="8168"/>
          <a:stretch/>
        </p:blipFill>
        <p:spPr>
          <a:xfrm>
            <a:off x="6289612" y="3906981"/>
            <a:ext cx="5065776" cy="27099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6958387-3F4F-3C25-2EBD-4A72C4DDD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344" y="1426464"/>
            <a:ext cx="3922776" cy="4242816"/>
          </a:xfrm>
        </p:spPr>
        <p:txBody>
          <a:bodyPr/>
          <a:lstStyle/>
          <a:p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69140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116D36-B3C8-7BC2-1E02-1AA567949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Perinatal Mood and Anxiety Disorders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9F4A56C-B8E9-E91F-5DC5-269727A82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Impacting 1 in 7 pregnancies, they’re the most common condition of the perinatal period.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25473-1E7C-FF78-C03B-05AECFFA42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001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spcFirstLastPara="1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accent3"/>
                </a:solidFill>
                <a:latin typeface="+mj-lt"/>
              </a:rPr>
              <a:t>Edinburg Postnatal Depression Scale</a:t>
            </a:r>
          </a:p>
        </p:txBody>
      </p:sp>
      <p:pic>
        <p:nvPicPr>
          <p:cNvPr id="1026" name="Picture 2" descr="Forms response chart. Question title: I have been anxious or worried for no good reason. Number of responses: 105 responses.">
            <a:extLst>
              <a:ext uri="{FF2B5EF4-FFF2-40B4-BE49-F238E27FC236}">
                <a16:creationId xmlns:a16="http://schemas.microsoft.com/office/drawing/2014/main" id="{8B5C2BF8-0B2F-4875-AF6B-48FAB394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141" y="1600200"/>
            <a:ext cx="1088571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Slide Number Placeholder 4">
            <a:extLst>
              <a:ext uri="{FF2B5EF4-FFF2-40B4-BE49-F238E27FC236}">
                <a16:creationId xmlns:a16="http://schemas.microsoft.com/office/drawing/2014/main" id="{62263D9D-02BD-6C0A-599F-F927B8273F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05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77"/>
              </a:rPr>
              <a:t>Two Brains</a:t>
            </a:r>
            <a:endParaRPr lang="en-US" dirty="0">
              <a:solidFill>
                <a:schemeClr val="accent3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884A3-BD82-0FC6-A582-54DD17DB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Newborns:</a:t>
            </a:r>
          </a:p>
          <a:p>
            <a: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The Emergency Reflexes</a:t>
            </a:r>
            <a:b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accent3"/>
                </a:solidFill>
                <a:latin typeface="Gill Sans Nova Light" panose="020B0302020104020203" pitchFamily="34" charset="0"/>
                <a:cs typeface="Gill Sans Light" panose="020B0302020104020203" pitchFamily="34" charset="-79"/>
              </a:rPr>
              <a:t>Top 4 Reasons </a:t>
            </a:r>
          </a:p>
          <a:p>
            <a: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Latching Dyad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  <a:t>Polyvagal Ladder</a:t>
            </a:r>
            <a:br>
              <a:rPr lang="en-US" dirty="0">
                <a:latin typeface="Gill Sans Nova Light" panose="020B0302020104020203" pitchFamily="34" charset="0"/>
                <a:cs typeface="Gill Sans Light" panose="020B0302020104020203" pitchFamily="34" charset="-79"/>
              </a:rPr>
            </a:br>
            <a:endParaRPr lang="en-US" sz="2400" dirty="0">
              <a:solidFill>
                <a:schemeClr val="accent3"/>
              </a:solidFill>
              <a:latin typeface="Gill Sans Nova Light" panose="020B0302020104020203" pitchFamily="34" charset="0"/>
              <a:cs typeface="Gill Sans Light" panose="020B0302020104020203" pitchFamily="34" charset="-79"/>
            </a:endParaRPr>
          </a:p>
          <a:p>
            <a:endParaRPr lang="en-US" dirty="0">
              <a:solidFill>
                <a:schemeClr val="accent3"/>
              </a:solidFill>
              <a:latin typeface="Gill Sans Nova Light" panose="020B0302020104020203" pitchFamily="34" charset="0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0AC0D-F624-B281-1AB5-687E5F6B32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TB</a:t>
            </a:r>
          </a:p>
        </p:txBody>
      </p:sp>
      <p:pic>
        <p:nvPicPr>
          <p:cNvPr id="10" name="Picture 9" descr="Floral leaf accent">
            <a:extLst>
              <a:ext uri="{FF2B5EF4-FFF2-40B4-BE49-F238E27FC236}">
                <a16:creationId xmlns:a16="http://schemas.microsoft.com/office/drawing/2014/main" id="{08A3395B-5659-47E4-8F54-71340961F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633" flipH="1">
            <a:off x="1654192" y="3058939"/>
            <a:ext cx="1243661" cy="790090"/>
          </a:xfrm>
          <a:prstGeom prst="rect">
            <a:avLst/>
          </a:prstGeom>
        </p:spPr>
      </p:pic>
      <p:pic>
        <p:nvPicPr>
          <p:cNvPr id="1929" name="Picture 1928" descr="Floral leaf accent">
            <a:extLst>
              <a:ext uri="{FF2B5EF4-FFF2-40B4-BE49-F238E27FC236}">
                <a16:creationId xmlns:a16="http://schemas.microsoft.com/office/drawing/2014/main" id="{CF8E7A1B-4724-55CB-6FAD-D8E756293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60" y="2342954"/>
            <a:ext cx="1791038" cy="203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48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spcFirstLastPara="1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accent3"/>
                </a:solidFill>
                <a:latin typeface="+mj-lt"/>
              </a:rPr>
              <a:t>Edinburg Postnatal Depression Scale</a:t>
            </a:r>
          </a:p>
        </p:txBody>
      </p:sp>
      <p:pic>
        <p:nvPicPr>
          <p:cNvPr id="3074" name="Picture 2" descr="Forms response chart. Question title: I have felt scared or panicky for no very good reason. Number of responses: 105 responses.">
            <a:extLst>
              <a:ext uri="{FF2B5EF4-FFF2-40B4-BE49-F238E27FC236}">
                <a16:creationId xmlns:a16="http://schemas.microsoft.com/office/drawing/2014/main" id="{F9F0A274-A970-4D6F-AFD9-006554194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141" y="1600200"/>
            <a:ext cx="10885717" cy="4572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81" name="Slide Number Placeholder 4">
            <a:extLst>
              <a:ext uri="{FF2B5EF4-FFF2-40B4-BE49-F238E27FC236}">
                <a16:creationId xmlns:a16="http://schemas.microsoft.com/office/drawing/2014/main" id="{E970A499-C1FE-4B4E-C7DF-2B6F7EE5A7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21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 spcFirstLastPara="1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solidFill>
                  <a:schemeClr val="accent3"/>
                </a:solidFill>
                <a:latin typeface="+mj-lt"/>
              </a:rPr>
              <a:t>Edinburg Postnatal Depression Scale</a:t>
            </a:r>
          </a:p>
        </p:txBody>
      </p:sp>
      <p:pic>
        <p:nvPicPr>
          <p:cNvPr id="7170" name="Picture 2" descr="Forms response chart. Question title: I have felt sad or miserable. Number of responses: 105 responses.">
            <a:extLst>
              <a:ext uri="{FF2B5EF4-FFF2-40B4-BE49-F238E27FC236}">
                <a16:creationId xmlns:a16="http://schemas.microsoft.com/office/drawing/2014/main" id="{C3F5E000-69CD-44D2-8C1C-F0DCAE038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141" y="1600200"/>
            <a:ext cx="10885717" cy="4572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177" name="Slide Number Placeholder 4">
            <a:extLst>
              <a:ext uri="{FF2B5EF4-FFF2-40B4-BE49-F238E27FC236}">
                <a16:creationId xmlns:a16="http://schemas.microsoft.com/office/drawing/2014/main" id="{53939D2D-0E05-B4AD-B767-DFF20B214A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90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4EA4-4F6B-498C-BB55-FE3A1042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93" y="696266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Perinatal Mood &amp; Anxiety Disorders</a:t>
            </a:r>
            <a:endParaRPr lang="en-US" b="0" i="0" kern="1200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EF036-8767-4EC3-B15E-D339457C0E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302" y="6158974"/>
            <a:ext cx="7439547" cy="795234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dirty="0"/>
              <a:t>Postpartum Depression, Anxiety, Anger, Psychosis</a:t>
            </a:r>
          </a:p>
          <a:p>
            <a:pPr marL="0" indent="0"/>
            <a:endParaRPr lang="en-US" sz="2400" dirty="0"/>
          </a:p>
          <a:p>
            <a:endParaRPr lang="en-US" sz="2400" dirty="0"/>
          </a:p>
        </p:txBody>
      </p:sp>
      <p:pic>
        <p:nvPicPr>
          <p:cNvPr id="63" name="Content Placeholder 7" descr="177-Edwards-FR-130.pptx - Mozilla Firefox">
            <a:extLst>
              <a:ext uri="{FF2B5EF4-FFF2-40B4-BE49-F238E27FC236}">
                <a16:creationId xmlns:a16="http://schemas.microsoft.com/office/drawing/2014/main" id="{CE8A2DB5-7802-4572-AFE5-B570855D8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0" t="20514" r="13200"/>
          <a:stretch/>
        </p:blipFill>
        <p:spPr>
          <a:xfrm>
            <a:off x="433027" y="2103792"/>
            <a:ext cx="6151125" cy="385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Content Placeholder 8" descr="PostureScreen_Basic_Bumpus-Zoraya_2019-03-28.pdf - Google Chrome">
            <a:extLst>
              <a:ext uri="{FF2B5EF4-FFF2-40B4-BE49-F238E27FC236}">
                <a16:creationId xmlns:a16="http://schemas.microsoft.com/office/drawing/2014/main" id="{A14674D3-5732-4C9F-97F6-6A22C0A95C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2379" t="35736" r="48695" b="21729"/>
          <a:stretch/>
        </p:blipFill>
        <p:spPr>
          <a:xfrm>
            <a:off x="7696458" y="2103792"/>
            <a:ext cx="3812239" cy="4626801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625443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EB2-37C5-4EA4-9FDA-F4273DE38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Application of Cortical Balancing Activities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8E3ECC2-2918-4FFC-A7F6-9E5B71389D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Right Cortical Low Tone: Left Panning, Core &amp; Erectors, Squats</a:t>
            </a:r>
          </a:p>
          <a:p>
            <a:r>
              <a:rPr lang="en-US" sz="2400" dirty="0"/>
              <a:t>Left Cortical Low Tone: Right Panning, Laterality, Squats</a:t>
            </a:r>
          </a:p>
          <a:p>
            <a:r>
              <a:rPr lang="en-US" sz="2400" dirty="0"/>
              <a:t>Cerebellar Low Tone: Balance, Coordination, Squats </a:t>
            </a:r>
          </a:p>
        </p:txBody>
      </p:sp>
      <p:pic>
        <p:nvPicPr>
          <p:cNvPr id="8" name="Content Placeholder 7" descr="Person stretching on kayak board">
            <a:extLst>
              <a:ext uri="{FF2B5EF4-FFF2-40B4-BE49-F238E27FC236}">
                <a16:creationId xmlns:a16="http://schemas.microsoft.com/office/drawing/2014/main" id="{322CCA15-E6DD-474B-A67A-EDBF4E80CE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8713" y="2703651"/>
            <a:ext cx="4824412" cy="3215997"/>
          </a:xfrm>
        </p:spPr>
      </p:pic>
    </p:spTree>
    <p:extLst>
      <p:ext uri="{BB962C8B-B14F-4D97-AF65-F5344CB8AC3E}">
        <p14:creationId xmlns:p14="http://schemas.microsoft.com/office/powerpoint/2010/main" val="84571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A2D9463-A9CF-40FC-A5FA-754E58EFE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Panning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5AF52E2-3888-4251-A964-6ABB9620A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600"/>
              <a:t>First Determine Side of Cortical Laterality (Low Tone)</a:t>
            </a:r>
          </a:p>
          <a:p>
            <a:r>
              <a:rPr lang="en-US" sz="2600"/>
              <a:t>Panning is going to be done with the hand opposite of that</a:t>
            </a:r>
          </a:p>
          <a:p>
            <a:r>
              <a:rPr lang="en-US" sz="2600"/>
              <a:t>“Airplane Hitch hiker”</a:t>
            </a:r>
          </a:p>
          <a:p>
            <a:r>
              <a:rPr lang="en-US" sz="2600"/>
              <a:t>Lead with the eyes</a:t>
            </a:r>
          </a:p>
          <a:p>
            <a:r>
              <a:rPr lang="en-US" sz="2600"/>
              <a:t>Can be done Standing or Prone on a ball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A6D8490-AEA9-4E58-BF5C-4AA932753747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13192" r="10510" b="-3"/>
          <a:stretch/>
        </p:blipFill>
        <p:spPr>
          <a:xfrm>
            <a:off x="6172200" y="2628461"/>
            <a:ext cx="5181600" cy="3548501"/>
          </a:xfrm>
          <a:noFill/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BA2AFDF-4FFF-AAE5-2802-EE0776BF2F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6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, wall&#10;&#10;Description automatically generated">
            <a:extLst>
              <a:ext uri="{FF2B5EF4-FFF2-40B4-BE49-F238E27FC236}">
                <a16:creationId xmlns:a16="http://schemas.microsoft.com/office/drawing/2014/main" id="{75B2FAA4-E889-43E6-8C31-E67C5EE7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25" y="442456"/>
            <a:ext cx="11344269" cy="57090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36E770-BD6B-49AF-B085-205FDFB78272}"/>
              </a:ext>
            </a:extLst>
          </p:cNvPr>
          <p:cNvSpPr/>
          <p:nvPr/>
        </p:nvSpPr>
        <p:spPr>
          <a:xfrm>
            <a:off x="388226" y="447953"/>
            <a:ext cx="11344268" cy="5709007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9DC8C3-39C9-3EFF-DBF0-A0757AD3307D}"/>
              </a:ext>
            </a:extLst>
          </p:cNvPr>
          <p:cNvSpPr/>
          <p:nvPr/>
        </p:nvSpPr>
        <p:spPr>
          <a:xfrm>
            <a:off x="839788" y="1009437"/>
            <a:ext cx="3932237" cy="3791164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A2D9463-A9CF-40FC-A5FA-754E58EFE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Vertical Shin Squat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AD9D8C-7A29-B200-D2EE-503976720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64444"/>
            <a:ext cx="3932237" cy="3811588"/>
          </a:xfrm>
          <a:solidFill>
            <a:schemeClr val="accent1">
              <a:alpha val="2000"/>
            </a:schemeClr>
          </a:solidFill>
        </p:spPr>
        <p:txBody>
          <a:bodyPr/>
          <a:lstStyle/>
          <a:p>
            <a:r>
              <a:rPr lang="en-US" sz="1600" dirty="0">
                <a:solidFill>
                  <a:schemeClr val="bg1"/>
                </a:solidFill>
              </a:rPr>
              <a:t>Big Toe, Little Toe, and Heel In the ground like claws</a:t>
            </a:r>
          </a:p>
          <a:p>
            <a:r>
              <a:rPr lang="en-US" sz="1600" dirty="0">
                <a:solidFill>
                  <a:schemeClr val="bg1"/>
                </a:solidFill>
              </a:rPr>
              <a:t>Vertical Shins, Knees DO NOT travel over the toes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“Pinch Point” at the hips is a cue to abduct &amp; externally rotate the thighs</a:t>
            </a:r>
          </a:p>
          <a:p>
            <a:r>
              <a:rPr lang="en-US" sz="1600" dirty="0">
                <a:solidFill>
                  <a:schemeClr val="bg1"/>
                </a:solidFill>
              </a:rPr>
              <a:t>Knees spread out to the sides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Maintain neutral pelvis</a:t>
            </a:r>
          </a:p>
          <a:p>
            <a:r>
              <a:rPr lang="en-US" sz="1600" dirty="0">
                <a:solidFill>
                  <a:schemeClr val="bg1"/>
                </a:solidFill>
              </a:rPr>
              <a:t>Torso Up</a:t>
            </a:r>
          </a:p>
          <a:p>
            <a:r>
              <a:rPr lang="en-US" sz="1600" dirty="0">
                <a:solidFill>
                  <a:schemeClr val="bg1"/>
                </a:solidFill>
              </a:rPr>
              <a:t>May need a box/chair to begin with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4912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E6B6F-C9B4-5424-E7A4-AAB0F500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Humans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39124-B883-6F70-73B0-EC1E5A8D9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Emergency Reflexes, Top 4 Reasons, Latching Dyad, Polyvagal Ladder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6B3AE836-089D-5D06-8064-38D47119A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740" y="205221"/>
            <a:ext cx="1541838" cy="1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57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FE7C8B-E47B-46AE-A2FD-8CFAE5DC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969E31-2310-5617-CE55-7F1A7B0E7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4705" y="-66501"/>
            <a:ext cx="3870406" cy="6774871"/>
          </a:xfrm>
        </p:spPr>
        <p:txBody>
          <a:bodyPr>
            <a:normAutofit/>
          </a:bodyPr>
          <a:lstStyle/>
          <a:p>
            <a:r>
              <a:rPr lang="en-US" dirty="0"/>
              <a:t>Rossi/</a:t>
            </a:r>
            <a:r>
              <a:rPr lang="en-US" dirty="0" err="1"/>
              <a:t>Shtulman</a:t>
            </a:r>
            <a:r>
              <a:rPr lang="en-US" dirty="0"/>
              <a:t>: Pediatric Practice</a:t>
            </a:r>
          </a:p>
          <a:p>
            <a:r>
              <a:rPr lang="en-US" dirty="0" err="1"/>
              <a:t>Castellucci</a:t>
            </a:r>
            <a:r>
              <a:rPr lang="en-US" dirty="0"/>
              <a:t>: Pediatric Technique</a:t>
            </a:r>
          </a:p>
          <a:p>
            <a:r>
              <a:rPr lang="en-US" dirty="0"/>
              <a:t>Malone: Cranial Adjusting</a:t>
            </a:r>
          </a:p>
          <a:p>
            <a:r>
              <a:rPr lang="en-US" dirty="0"/>
              <a:t>Rosen: Cranial Adjusting</a:t>
            </a:r>
          </a:p>
          <a:p>
            <a:r>
              <a:rPr lang="en-US" dirty="0" err="1"/>
              <a:t>Gerner</a:t>
            </a:r>
            <a:r>
              <a:rPr lang="en-US" dirty="0"/>
              <a:t>/</a:t>
            </a:r>
            <a:r>
              <a:rPr lang="en-US" dirty="0" err="1"/>
              <a:t>Dorough</a:t>
            </a:r>
            <a:r>
              <a:rPr lang="en-US" dirty="0"/>
              <a:t>: TOTs &amp; Latch</a:t>
            </a:r>
          </a:p>
          <a:p>
            <a:r>
              <a:rPr lang="en-US" dirty="0"/>
              <a:t>Libs: IBCLC &amp; Mom’s Side</a:t>
            </a:r>
          </a:p>
          <a:p>
            <a:r>
              <a:rPr lang="en-US" dirty="0"/>
              <a:t>Hall: Pediatric Neurology</a:t>
            </a:r>
          </a:p>
          <a:p>
            <a:r>
              <a:rPr lang="en-US" dirty="0"/>
              <a:t>Rubin: Polyvagal Pediatrics</a:t>
            </a:r>
          </a:p>
        </p:txBody>
      </p:sp>
    </p:spTree>
    <p:extLst>
      <p:ext uri="{BB962C8B-B14F-4D97-AF65-F5344CB8AC3E}">
        <p14:creationId xmlns:p14="http://schemas.microsoft.com/office/powerpoint/2010/main" val="3157781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0AE2-9FF9-7619-4543-CFF15917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 a Baby, Save a Life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34639-2781-F91A-56AD-61409F1921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12" name="Content Placeholder 11" descr="Cute laughing baby">
            <a:extLst>
              <a:ext uri="{FF2B5EF4-FFF2-40B4-BE49-F238E27FC236}">
                <a16:creationId xmlns:a16="http://schemas.microsoft.com/office/drawing/2014/main" id="{9CBE8059-2A49-ECF6-73E2-2853DC88C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4372" y="2990850"/>
            <a:ext cx="5203255" cy="347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09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1EE373-D894-F543-A63A-D6501B9F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Cervical Righting Reflex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2842EB-2E1D-CF35-E1D1-ECFD88FC35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Brainstem level reflex</a:t>
            </a:r>
          </a:p>
          <a:p>
            <a:r>
              <a:rPr lang="en-US" dirty="0"/>
              <a:t>Brain’s Map: Head = Torso</a:t>
            </a:r>
          </a:p>
          <a:p>
            <a:r>
              <a:rPr lang="en-US" dirty="0"/>
              <a:t>Turn the Head, Opposite Shoulder Lifts</a:t>
            </a:r>
          </a:p>
          <a:p>
            <a:r>
              <a:rPr lang="en-US" dirty="0"/>
              <a:t>If Positive= No Unsupervised Tummy Time</a:t>
            </a:r>
          </a:p>
          <a:p>
            <a:r>
              <a:rPr lang="en-US" dirty="0"/>
              <a:t>Resolution: 1 adjustment to 2 weeks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5D810-D2AE-BDBB-54EC-858FD0420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3" name="Content Placeholder 7" descr="Sleeping baby covered with blue quilt">
            <a:extLst>
              <a:ext uri="{FF2B5EF4-FFF2-40B4-BE49-F238E27FC236}">
                <a16:creationId xmlns:a16="http://schemas.microsoft.com/office/drawing/2014/main" id="{CAA1707B-D7E4-4765-87C9-B7780E218B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75871"/>
            <a:ext cx="5181600" cy="3454121"/>
          </a:xfrm>
        </p:spPr>
      </p:pic>
    </p:spTree>
    <p:extLst>
      <p:ext uri="{BB962C8B-B14F-4D97-AF65-F5344CB8AC3E}">
        <p14:creationId xmlns:p14="http://schemas.microsoft.com/office/powerpoint/2010/main" val="333647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57AD-1196-E299-FDAE-5DED5829B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Pregnancy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EDE88-5E03-C166-F70B-301F92B14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Webster 3&amp;3, Edwards Addendum, U-T Angle, &amp; P-SIJH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42EE2A6E-CABD-C3D6-972B-D838C871B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740" y="205221"/>
            <a:ext cx="1541838" cy="154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001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F0A8-3C6D-796A-5BF9-4E79DDA8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Pull to Sit Reflex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BE2AB-A397-2128-EC57-80B23AE91B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40% of all newborns receive a subclinical subdural hematoma, regardless of birth method</a:t>
            </a:r>
          </a:p>
          <a:p>
            <a:r>
              <a:rPr lang="en-US" dirty="0"/>
              <a:t>100% “Resolution” at 3 months.  Those Milestones, Though!</a:t>
            </a:r>
          </a:p>
          <a:p>
            <a:r>
              <a:rPr lang="en-US" dirty="0"/>
              <a:t>Low cortical tone = hypertonic flexors</a:t>
            </a:r>
          </a:p>
          <a:p>
            <a:r>
              <a:rPr lang="en-US" dirty="0"/>
              <a:t>Brain Map: Head = Torso</a:t>
            </a:r>
          </a:p>
          <a:p>
            <a:r>
              <a:rPr lang="en-US" dirty="0"/>
              <a:t>Left, Right, or Straight Back?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454FB-CE7B-902C-4EE5-C17E216B2C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25" name="Content Placeholder 5" descr="Newborn baby holding adult's finger">
            <a:extLst>
              <a:ext uri="{FF2B5EF4-FFF2-40B4-BE49-F238E27FC236}">
                <a16:creationId xmlns:a16="http://schemas.microsoft.com/office/drawing/2014/main" id="{629DF64A-2101-4B15-C8AF-13934B1D72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675731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02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CB20D3-D6A1-4DC8-7224-E94DE2C26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Pupillary Latency</a:t>
            </a:r>
          </a:p>
        </p:txBody>
      </p:sp>
      <p:pic>
        <p:nvPicPr>
          <p:cNvPr id="9" name="Content Placeholder 8" descr="Man playing with a baby">
            <a:extLst>
              <a:ext uri="{FF2B5EF4-FFF2-40B4-BE49-F238E27FC236}">
                <a16:creationId xmlns:a16="http://schemas.microsoft.com/office/drawing/2014/main" id="{2F47CF5C-BDDD-16E4-D6DB-49E6B9BC58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75731"/>
            <a:ext cx="5181600" cy="34544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2E7376D-D2B4-0328-6356-7C8CA2A564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Pupil that reacts to light, then dilates.</a:t>
            </a:r>
          </a:p>
          <a:p>
            <a:r>
              <a:rPr lang="en-US" dirty="0"/>
              <a:t>Neurotypical to have left larger than right </a:t>
            </a:r>
          </a:p>
          <a:p>
            <a:r>
              <a:rPr lang="en-US" dirty="0"/>
              <a:t>Low cortical tone = SYM dominance</a:t>
            </a:r>
          </a:p>
          <a:p>
            <a:r>
              <a:rPr lang="en-US" dirty="0"/>
              <a:t>What else might you see?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B73EA-5D9B-4EA5-C4FE-17236986F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299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680EE-950F-7207-490E-B01D5468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4 Reasons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F4A06-2459-EFFD-C61B-2B32465EDB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Content Placeholder 9" descr="Sleeping baby">
            <a:extLst>
              <a:ext uri="{FF2B5EF4-FFF2-40B4-BE49-F238E27FC236}">
                <a16:creationId xmlns:a16="http://schemas.microsoft.com/office/drawing/2014/main" id="{CBDA15F4-FBBD-4337-2956-55533324D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3775" y="2990850"/>
            <a:ext cx="5204450" cy="3473450"/>
          </a:xfrm>
        </p:spPr>
      </p:pic>
    </p:spTree>
    <p:extLst>
      <p:ext uri="{BB962C8B-B14F-4D97-AF65-F5344CB8AC3E}">
        <p14:creationId xmlns:p14="http://schemas.microsoft.com/office/powerpoint/2010/main" val="40887573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D226-3968-F005-6B1B-D765242A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Head Tilt Even After Straightening</a:t>
            </a:r>
          </a:p>
        </p:txBody>
      </p:sp>
      <p:pic>
        <p:nvPicPr>
          <p:cNvPr id="6" name="Content Placeholder 5" descr="Baby sleeping with fists closed">
            <a:extLst>
              <a:ext uri="{FF2B5EF4-FFF2-40B4-BE49-F238E27FC236}">
                <a16:creationId xmlns:a16="http://schemas.microsoft.com/office/drawing/2014/main" id="{BA0855FD-329B-BF64-884E-6B471B9871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9775" y="2628900"/>
            <a:ext cx="2838450" cy="354806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75C547-D7F5-9F94-1B08-FDCB221F20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 feed a cortex, look for opposite subluxation opportunity</a:t>
            </a:r>
          </a:p>
          <a:p>
            <a:r>
              <a:rPr lang="en-US" dirty="0"/>
              <a:t>Finger in Chilled Butter</a:t>
            </a:r>
          </a:p>
          <a:p>
            <a:r>
              <a:rPr lang="en-US" dirty="0"/>
              <a:t>Dural/Fascia Unwinding: Occiput and Pelvic Contact</a:t>
            </a:r>
          </a:p>
          <a:p>
            <a:r>
              <a:rPr lang="en-US" dirty="0"/>
              <a:t>Logan Basic vs Sacral Pump</a:t>
            </a:r>
          </a:p>
          <a:p>
            <a:r>
              <a:rPr lang="en-US" dirty="0"/>
              <a:t>Swallowing, Digestive Challenges from Cranial Nerve Facilitation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20F7D-7A15-66B0-BD90-1E0A30AAF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6919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6F01D-8DCA-E18D-ECCA-0AF9A8736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Difficulty Turning Head To One Side</a:t>
            </a:r>
          </a:p>
        </p:txBody>
      </p:sp>
      <p:pic>
        <p:nvPicPr>
          <p:cNvPr id="7" name="Content Placeholder 6" descr="Children gathered around newborn baby">
            <a:extLst>
              <a:ext uri="{FF2B5EF4-FFF2-40B4-BE49-F238E27FC236}">
                <a16:creationId xmlns:a16="http://schemas.microsoft.com/office/drawing/2014/main" id="{05326182-F4C2-00EC-7AA1-AF6D026244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75731"/>
            <a:ext cx="5181600" cy="34544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7C4F20-0426-B791-6214-2C440195DDE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 Uterine Constraint or Birth Trauma?</a:t>
            </a:r>
          </a:p>
          <a:p>
            <a:r>
              <a:rPr lang="en-US" dirty="0"/>
              <a:t>Nursing side preference (football hold)</a:t>
            </a:r>
          </a:p>
          <a:p>
            <a:r>
              <a:rPr lang="en-US" dirty="0"/>
              <a:t>Temporal, Occipital, and Sphenoid</a:t>
            </a:r>
          </a:p>
          <a:p>
            <a:r>
              <a:rPr lang="en-US" dirty="0"/>
              <a:t>Tummy Time on Ball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C973B-428A-298A-3CF8-907DAF00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31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9610-6EEC-9BCE-CFA2-97C220FB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Cranial Motion 101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B28F5-B258-F2C5-53A8-DA338C70C4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78E3AD-D639-7382-D371-7EB869C39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434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BAB03-A83F-AADD-82E1-03D58FE0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Difficulty Settling or Sleeping</a:t>
            </a:r>
          </a:p>
        </p:txBody>
      </p:sp>
      <p:pic>
        <p:nvPicPr>
          <p:cNvPr id="9" name="Content Placeholder 5" descr="Person holding a sleeping baby's hand">
            <a:extLst>
              <a:ext uri="{FF2B5EF4-FFF2-40B4-BE49-F238E27FC236}">
                <a16:creationId xmlns:a16="http://schemas.microsoft.com/office/drawing/2014/main" id="{9A2E214B-93F5-6311-11AA-A4B49488CB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75731"/>
            <a:ext cx="5181600" cy="34544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56BB8D9-C3A4-2B95-A23B-9526B7AE69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Checked for Low Tone</a:t>
            </a:r>
          </a:p>
          <a:p>
            <a:r>
              <a:rPr lang="en-US" dirty="0"/>
              <a:t>Dunstan Baby Language</a:t>
            </a:r>
          </a:p>
          <a:p>
            <a:r>
              <a:rPr lang="en-US" dirty="0"/>
              <a:t>5 Relaxation Reflexes</a:t>
            </a:r>
          </a:p>
          <a:p>
            <a:r>
              <a:rPr lang="en-US" dirty="0"/>
              <a:t>Pre-digested vs Post-digested Reflux</a:t>
            </a:r>
          </a:p>
          <a:p>
            <a:r>
              <a:rPr lang="en-US" dirty="0"/>
              <a:t>Probiotics</a:t>
            </a:r>
          </a:p>
          <a:p>
            <a:r>
              <a:rPr lang="en-US" dirty="0"/>
              <a:t>The Big 4 Foods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D0E0E-E541-76A8-6118-573E93A15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7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B664-51BB-64EE-0350-56FDF0C42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Experienced Trauma During Birth</a:t>
            </a:r>
          </a:p>
        </p:txBody>
      </p:sp>
      <p:pic>
        <p:nvPicPr>
          <p:cNvPr id="7" name="Content Placeholder 6" descr="Healthcare worker holding newborn baby">
            <a:extLst>
              <a:ext uri="{FF2B5EF4-FFF2-40B4-BE49-F238E27FC236}">
                <a16:creationId xmlns:a16="http://schemas.microsoft.com/office/drawing/2014/main" id="{3BD3BA08-51CA-4069-D9AA-84C7517DEF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75731"/>
            <a:ext cx="5181600" cy="3454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7964C-7D54-2694-9A64-A71A031B58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06BA4E-8731-1C94-EA6E-F03792814A44}"/>
              </a:ext>
            </a:extLst>
          </p:cNvPr>
          <p:cNvSpPr txBox="1"/>
          <p:nvPr/>
        </p:nvSpPr>
        <p:spPr>
          <a:xfrm>
            <a:off x="7437397" y="2663031"/>
            <a:ext cx="35412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Very short labor</a:t>
            </a:r>
          </a:p>
          <a:p>
            <a:pPr marL="342900" indent="-342900">
              <a:buAutoNum type="arabicPeriod"/>
            </a:pPr>
            <a:r>
              <a:rPr lang="en-US" dirty="0"/>
              <a:t>Very long labor</a:t>
            </a:r>
          </a:p>
          <a:p>
            <a:pPr marL="342900" indent="-342900">
              <a:buAutoNum type="arabicPeriod"/>
            </a:pPr>
            <a:r>
              <a:rPr lang="en-US" dirty="0"/>
              <a:t>The use of Pitocin to strengthen/induce uterine contractions</a:t>
            </a:r>
          </a:p>
          <a:p>
            <a:pPr marL="342900" indent="-342900">
              <a:buAutoNum type="arabicPeriod"/>
            </a:pPr>
            <a:r>
              <a:rPr lang="en-US" dirty="0"/>
              <a:t>Pain medications</a:t>
            </a:r>
          </a:p>
          <a:p>
            <a:pPr marL="342900" indent="-342900">
              <a:buAutoNum type="arabicPeriod"/>
            </a:pPr>
            <a:r>
              <a:rPr lang="en-US" dirty="0"/>
              <a:t>Restricted maternal birthing positions</a:t>
            </a:r>
          </a:p>
          <a:p>
            <a:pPr marL="342900" indent="-342900">
              <a:buAutoNum type="arabicPeriod"/>
            </a:pPr>
            <a:r>
              <a:rPr lang="en-US" dirty="0"/>
              <a:t>Pulling or twisting on the head to deliver the infant’s body</a:t>
            </a:r>
          </a:p>
          <a:p>
            <a:pPr marL="342900" indent="-342900">
              <a:buAutoNum type="arabicPeriod"/>
            </a:pPr>
            <a:r>
              <a:rPr lang="en-US" dirty="0"/>
              <a:t>The use of forceps or vacuum extraction</a:t>
            </a:r>
          </a:p>
          <a:p>
            <a:pPr marL="342900" indent="-342900">
              <a:buAutoNum type="arabicPeriod"/>
            </a:pPr>
            <a:r>
              <a:rPr lang="en-US" dirty="0"/>
              <a:t>Cesarean delivery</a:t>
            </a:r>
          </a:p>
        </p:txBody>
      </p:sp>
    </p:spTree>
    <p:extLst>
      <p:ext uri="{BB962C8B-B14F-4D97-AF65-F5344CB8AC3E}">
        <p14:creationId xmlns:p14="http://schemas.microsoft.com/office/powerpoint/2010/main" val="2941257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4DFC758-EB5B-84C6-FEBB-D18BC8736DBE}"/>
              </a:ext>
            </a:extLst>
          </p:cNvPr>
          <p:cNvSpPr/>
          <p:nvPr/>
        </p:nvSpPr>
        <p:spPr>
          <a:xfrm>
            <a:off x="2793075" y="515387"/>
            <a:ext cx="6267797" cy="92271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F8F2FE-BB93-C467-30F8-7F4EE09E0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35" y="322808"/>
            <a:ext cx="10515600" cy="132588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Nursing Dyad: Mama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9AD4C-F1CF-5123-3772-E41C72731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9" name="Content Placeholder 8" descr="Woman kissing newborn baby">
            <a:extLst>
              <a:ext uri="{FF2B5EF4-FFF2-40B4-BE49-F238E27FC236}">
                <a16:creationId xmlns:a16="http://schemas.microsoft.com/office/drawing/2014/main" id="{4DEFACD0-1827-DA6B-D514-B204483F8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1938" y="1900440"/>
            <a:ext cx="7024994" cy="4370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64683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tx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D5628-F600-8828-0BF8-902C2D4BC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Dyad: Baby’s Latch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68029-6D49-EB6B-3EC3-3DE6A6F60D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6" name="Content Placeholder 5" descr="Newborn yawning in hospital bassinet">
            <a:extLst>
              <a:ext uri="{FF2B5EF4-FFF2-40B4-BE49-F238E27FC236}">
                <a16:creationId xmlns:a16="http://schemas.microsoft.com/office/drawing/2014/main" id="{41A62E68-9464-2FA0-EE17-110487671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7886" y="1825625"/>
            <a:ext cx="6556228" cy="4370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3560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A63133-07F5-7B39-FBB7-4D4A5D77B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468608-A15D-7351-42DC-9747D942E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269" y="440575"/>
            <a:ext cx="4447309" cy="6280899"/>
          </a:xfrm>
        </p:spPr>
        <p:txBody>
          <a:bodyPr>
            <a:normAutofit/>
          </a:bodyPr>
          <a:lstStyle/>
          <a:p>
            <a:r>
              <a:rPr lang="en-US" dirty="0"/>
              <a:t>Stone: Webster Technique</a:t>
            </a:r>
          </a:p>
          <a:p>
            <a:r>
              <a:rPr lang="en-US" dirty="0"/>
              <a:t>Edwards: Advanced Perinatal</a:t>
            </a:r>
          </a:p>
          <a:p>
            <a:r>
              <a:rPr lang="en-US" dirty="0" err="1"/>
              <a:t>Minardi</a:t>
            </a:r>
            <a:r>
              <a:rPr lang="en-US" dirty="0"/>
              <a:t>: Thompson Technique</a:t>
            </a:r>
          </a:p>
          <a:p>
            <a:r>
              <a:rPr lang="en-US" dirty="0"/>
              <a:t>Thompson/</a:t>
            </a:r>
            <a:r>
              <a:rPr lang="en-US" dirty="0" err="1"/>
              <a:t>Minardi</a:t>
            </a:r>
            <a:r>
              <a:rPr lang="en-US" dirty="0"/>
              <a:t>: Logan Basic</a:t>
            </a:r>
          </a:p>
          <a:p>
            <a:r>
              <a:rPr lang="en-US" dirty="0" err="1"/>
              <a:t>Hosaka</a:t>
            </a:r>
            <a:r>
              <a:rPr lang="en-US" dirty="0"/>
              <a:t>: Birth Biomechanics</a:t>
            </a:r>
          </a:p>
          <a:p>
            <a:r>
              <a:rPr lang="en-US" dirty="0"/>
              <a:t>Spinning Babies</a:t>
            </a:r>
          </a:p>
          <a:p>
            <a:r>
              <a:rPr lang="en-US" dirty="0"/>
              <a:t>Dynamic Body Balancing</a:t>
            </a:r>
          </a:p>
          <a:p>
            <a:r>
              <a:rPr lang="en-US" dirty="0"/>
              <a:t>Integral Touch of Birth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A967-7C32-E5A0-4553-03FA3E0D703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959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433D9-769D-F41B-EEDF-AD87A0325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 anchor="ctr">
            <a:normAutofit/>
          </a:bodyPr>
          <a:lstStyle/>
          <a:p>
            <a:r>
              <a:rPr lang="en-US" dirty="0"/>
              <a:t>Returning to the Polyvagal Ladder</a:t>
            </a:r>
          </a:p>
        </p:txBody>
      </p:sp>
      <p:pic>
        <p:nvPicPr>
          <p:cNvPr id="12" name="Picture 9" descr="Bright ladder against dull ladders">
            <a:extLst>
              <a:ext uri="{FF2B5EF4-FFF2-40B4-BE49-F238E27FC236}">
                <a16:creationId xmlns:a16="http://schemas.microsoft.com/office/drawing/2014/main" id="{8326B92C-4346-A156-387E-CEFBA02640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75" b="18267"/>
          <a:stretch/>
        </p:blipFill>
        <p:spPr>
          <a:xfrm>
            <a:off x="838200" y="2990088"/>
            <a:ext cx="10515600" cy="347472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617F0-649D-3EB0-44B1-5ADF76D662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746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ollage of two people&#10;&#10;Description automatically generated with low confidence">
            <a:extLst>
              <a:ext uri="{FF2B5EF4-FFF2-40B4-BE49-F238E27FC236}">
                <a16:creationId xmlns:a16="http://schemas.microsoft.com/office/drawing/2014/main" id="{1517EEDF-C290-3B32-021B-AD6B14E514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/>
          </a:blip>
          <a:srcRect t="10175" b="7715"/>
          <a:stretch/>
        </p:blipFill>
        <p:spPr>
          <a:xfrm>
            <a:off x="964095" y="185532"/>
            <a:ext cx="10263809" cy="6741941"/>
          </a:xfrm>
          <a:prstGeom prst="rect">
            <a:avLst/>
          </a:prstGeom>
        </p:spPr>
      </p:pic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46C517AA-6B98-97C1-9603-51B80CF9F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1" y="433014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37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2C42FA-B511-4AE5-B47E-C94942C45D6B}"/>
              </a:ext>
            </a:extLst>
          </p:cNvPr>
          <p:cNvSpPr txBox="1"/>
          <p:nvPr/>
        </p:nvSpPr>
        <p:spPr>
          <a:xfrm>
            <a:off x="838200" y="380999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j-cs"/>
              </a:rPr>
              <a:t>Pregnancy Patient Demographics</a:t>
            </a:r>
          </a:p>
        </p:txBody>
      </p:sp>
      <p:pic>
        <p:nvPicPr>
          <p:cNvPr id="6146" name="Picture 2" descr="Forms response chart. Question title: Did  you  receive  chiropractic  care  with  your  previous  pregnancy  prior  to  this  most recent  one? . Number of responses: 105 responses.">
            <a:extLst>
              <a:ext uri="{FF2B5EF4-FFF2-40B4-BE49-F238E27FC236}">
                <a16:creationId xmlns:a16="http://schemas.microsoft.com/office/drawing/2014/main" id="{2FA6AC82-0587-4026-BD15-6187D5B7F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5" b="6546"/>
          <a:stretch/>
        </p:blipFill>
        <p:spPr bwMode="auto">
          <a:xfrm>
            <a:off x="609600" y="1703527"/>
            <a:ext cx="10972800" cy="436534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153" name="Slide Number Placeholder 4">
            <a:extLst>
              <a:ext uri="{FF2B5EF4-FFF2-40B4-BE49-F238E27FC236}">
                <a16:creationId xmlns:a16="http://schemas.microsoft.com/office/drawing/2014/main" id="{C8C46823-61AD-7A97-B889-86DC1BF45A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90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E86123-1E49-46C0-9F52-0A65496DB916}"/>
              </a:ext>
            </a:extLst>
          </p:cNvPr>
          <p:cNvSpPr txBox="1"/>
          <p:nvPr/>
        </p:nvSpPr>
        <p:spPr>
          <a:xfrm>
            <a:off x="838200" y="380999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j-cs"/>
              </a:rPr>
              <a:t>Did Chiropractic Care Help Your Pregnancy &amp; Birth?</a:t>
            </a:r>
          </a:p>
        </p:txBody>
      </p:sp>
      <p:pic>
        <p:nvPicPr>
          <p:cNvPr id="8194" name="Picture 2" descr="Forms response chart. Question title: . Number of responses: .">
            <a:extLst>
              <a:ext uri="{FF2B5EF4-FFF2-40B4-BE49-F238E27FC236}">
                <a16:creationId xmlns:a16="http://schemas.microsoft.com/office/drawing/2014/main" id="{50D08C08-CA17-4044-B01B-9EB163881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b="4788"/>
          <a:stretch/>
        </p:blipFill>
        <p:spPr bwMode="auto">
          <a:xfrm>
            <a:off x="609600" y="1886688"/>
            <a:ext cx="10972800" cy="39990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201" name="Slide Number Placeholder 4">
            <a:extLst>
              <a:ext uri="{FF2B5EF4-FFF2-40B4-BE49-F238E27FC236}">
                <a16:creationId xmlns:a16="http://schemas.microsoft.com/office/drawing/2014/main" id="{F83995EC-05EF-B1E9-A0D5-8A6A129025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1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38A598-0763-4BC5-BF03-E7391A29B470}"/>
              </a:ext>
            </a:extLst>
          </p:cNvPr>
          <p:cNvSpPr txBox="1"/>
          <p:nvPr/>
        </p:nvSpPr>
        <p:spPr>
          <a:xfrm>
            <a:off x="838200" y="380999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accent3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+mj-cs"/>
              </a:rPr>
              <a:t>Rand VSQ-9</a:t>
            </a:r>
          </a:p>
        </p:txBody>
      </p:sp>
      <p:pic>
        <p:nvPicPr>
          <p:cNvPr id="4098" name="Picture 2" descr="Forms response chart. Question title: Technical skills (thoroughness, carefulness, competence) of the physician/health care professional you saw. Number of responses: 103 responses.">
            <a:extLst>
              <a:ext uri="{FF2B5EF4-FFF2-40B4-BE49-F238E27FC236}">
                <a16:creationId xmlns:a16="http://schemas.microsoft.com/office/drawing/2014/main" id="{1ED59BF5-D9E4-4602-867D-4D5B63F08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b="3350"/>
          <a:stretch/>
        </p:blipFill>
        <p:spPr bwMode="auto">
          <a:xfrm>
            <a:off x="609600" y="1624604"/>
            <a:ext cx="10972800" cy="452319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105" name="Slide Number Placeholder 4">
            <a:extLst>
              <a:ext uri="{FF2B5EF4-FFF2-40B4-BE49-F238E27FC236}">
                <a16:creationId xmlns:a16="http://schemas.microsoft.com/office/drawing/2014/main" id="{E2323EF7-FDC7-6E60-C62B-C8C29B9305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208008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1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BB2F3B-6257-41BB-8B64-5AC7494F274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17948</TotalTime>
  <Words>1507</Words>
  <Application>Microsoft Office PowerPoint</Application>
  <PresentationFormat>Widescreen</PresentationFormat>
  <Paragraphs>303</Paragraphs>
  <Slides>61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Baskerville</vt:lpstr>
      <vt:lpstr>Baskerville Old Face</vt:lpstr>
      <vt:lpstr>Calibri</vt:lpstr>
      <vt:lpstr>Gill Sans Light</vt:lpstr>
      <vt:lpstr>Gill Sans Nova</vt:lpstr>
      <vt:lpstr>Gill Sans Nova Light</vt:lpstr>
      <vt:lpstr>Wingdings 3</vt:lpstr>
      <vt:lpstr>Office Theme</vt:lpstr>
      <vt:lpstr>One Belly, Two Brains</vt:lpstr>
      <vt:lpstr>A Tale of Two Brothers</vt:lpstr>
      <vt:lpstr>One Belly</vt:lpstr>
      <vt:lpstr>Two Brains</vt:lpstr>
      <vt:lpstr>Pregnancy</vt:lpstr>
      <vt:lpstr>Next Level</vt:lpstr>
      <vt:lpstr>PowerPoint Presentation</vt:lpstr>
      <vt:lpstr>PowerPoint Presentation</vt:lpstr>
      <vt:lpstr>PowerPoint Presentation</vt:lpstr>
      <vt:lpstr>Rand VSQ-9</vt:lpstr>
      <vt:lpstr>PowerPoint Presentation</vt:lpstr>
      <vt:lpstr>Drywall Contractors vs Electricians?</vt:lpstr>
      <vt:lpstr>To jog your brains</vt:lpstr>
      <vt:lpstr>Keep handy…</vt:lpstr>
      <vt:lpstr>Perinatal Functional Outcome Assessment</vt:lpstr>
      <vt:lpstr>Perinatal Functional Outcome Assessment Functional Neurology Examination</vt:lpstr>
      <vt:lpstr>Assessing Cortical Tone</vt:lpstr>
      <vt:lpstr>Building the LLL Case for “Low Tone”</vt:lpstr>
      <vt:lpstr>Building the LLL Case for “Low Tone”</vt:lpstr>
      <vt:lpstr>Building the LLL Case for “Low Tone”</vt:lpstr>
      <vt:lpstr>Building the LLL Case for “Low Tone”</vt:lpstr>
      <vt:lpstr>Perinatal Functional Outcome Assessment Functional Neurology Examination</vt:lpstr>
      <vt:lpstr>Assessing Cerebellar Tone</vt:lpstr>
      <vt:lpstr>Perinatal Functional Outcome Assessment: Advanced Romberg and Stork Stand</vt:lpstr>
      <vt:lpstr>Building the LLL Case for “Low Tone”</vt:lpstr>
      <vt:lpstr>Assessing ANS Tone Through Vitals</vt:lpstr>
      <vt:lpstr>Building the LLL Case for “Low Tone”</vt:lpstr>
      <vt:lpstr>Brain Break!</vt:lpstr>
      <vt:lpstr>Post-Natal</vt:lpstr>
      <vt:lpstr>Next Level</vt:lpstr>
      <vt:lpstr>Intuition: Pregnancy’s Sixth Sense</vt:lpstr>
      <vt:lpstr>The Polyvagal Imperative</vt:lpstr>
      <vt:lpstr>Delta Wave Programming and You</vt:lpstr>
      <vt:lpstr>Delta Wave Programming and You</vt:lpstr>
      <vt:lpstr>Heart Rate Variability</vt:lpstr>
      <vt:lpstr>We Miss What We Don’t Measure</vt:lpstr>
      <vt:lpstr>Neuroception as the “sixth sense”of intuition</vt:lpstr>
      <vt:lpstr>Perinatal Mood and Anxiety Disorders</vt:lpstr>
      <vt:lpstr>Edinburg Postnatal Depression Scale</vt:lpstr>
      <vt:lpstr>Edinburg Postnatal Depression Scale</vt:lpstr>
      <vt:lpstr>Edinburg Postnatal Depression Scale</vt:lpstr>
      <vt:lpstr>Perinatal Mood &amp; Anxiety Disorders</vt:lpstr>
      <vt:lpstr>Clinical Application of Cortical Balancing Activities</vt:lpstr>
      <vt:lpstr>Panning</vt:lpstr>
      <vt:lpstr>Vertical Shin Squat</vt:lpstr>
      <vt:lpstr>New Humans</vt:lpstr>
      <vt:lpstr>Next Level</vt:lpstr>
      <vt:lpstr>Check a Baby, Save a Life</vt:lpstr>
      <vt:lpstr>Cervical Righting Reflex</vt:lpstr>
      <vt:lpstr>Pull to Sit Reflex</vt:lpstr>
      <vt:lpstr>Pupillary Latency</vt:lpstr>
      <vt:lpstr>Top 4 Reasons</vt:lpstr>
      <vt:lpstr>1. Head Tilt Even After Straightening</vt:lpstr>
      <vt:lpstr>2. Difficulty Turning Head To One Side</vt:lpstr>
      <vt:lpstr>Cranial Motion 101</vt:lpstr>
      <vt:lpstr>3. Difficulty Settling or Sleeping</vt:lpstr>
      <vt:lpstr>4. Experienced Trauma During Birth</vt:lpstr>
      <vt:lpstr>Nursing Dyad: Mama</vt:lpstr>
      <vt:lpstr>Nursing Dyad: Baby’s Latch</vt:lpstr>
      <vt:lpstr>Returning to the Polyvagal Ladder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Belly, Two Brains</dc:title>
  <dc:creator>John Edwards</dc:creator>
  <cp:lastModifiedBy>OSCA Chiropractic</cp:lastModifiedBy>
  <cp:revision>18</cp:revision>
  <dcterms:created xsi:type="dcterms:W3CDTF">2023-04-07T19:39:18Z</dcterms:created>
  <dcterms:modified xsi:type="dcterms:W3CDTF">2023-05-02T15:43:45Z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